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drawing7.xml" ContentType="application/vnd.ms-office.drawingml.diagramDrawing+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3"/>
  </p:notesMasterIdLst>
  <p:sldIdLst>
    <p:sldId id="298" r:id="rId2"/>
    <p:sldId id="260" r:id="rId3"/>
    <p:sldId id="261" r:id="rId4"/>
    <p:sldId id="275" r:id="rId5"/>
    <p:sldId id="282" r:id="rId6"/>
    <p:sldId id="288" r:id="rId7"/>
    <p:sldId id="262" r:id="rId8"/>
    <p:sldId id="293" r:id="rId9"/>
    <p:sldId id="291" r:id="rId10"/>
    <p:sldId id="347" r:id="rId11"/>
    <p:sldId id="348" r:id="rId12"/>
    <p:sldId id="349" r:id="rId13"/>
    <p:sldId id="350" r:id="rId14"/>
    <p:sldId id="351" r:id="rId15"/>
    <p:sldId id="352" r:id="rId16"/>
    <p:sldId id="353" r:id="rId17"/>
    <p:sldId id="354" r:id="rId18"/>
    <p:sldId id="355" r:id="rId19"/>
    <p:sldId id="356" r:id="rId20"/>
    <p:sldId id="268" r:id="rId21"/>
    <p:sldId id="259" r:id="rId22"/>
    <p:sldId id="266" r:id="rId23"/>
    <p:sldId id="256" r:id="rId24"/>
    <p:sldId id="283" r:id="rId25"/>
    <p:sldId id="284" r:id="rId26"/>
    <p:sldId id="257" r:id="rId27"/>
    <p:sldId id="263" r:id="rId28"/>
    <p:sldId id="258" r:id="rId29"/>
    <p:sldId id="281" r:id="rId30"/>
    <p:sldId id="280" r:id="rId31"/>
    <p:sldId id="279" r:id="rId32"/>
    <p:sldId id="276" r:id="rId33"/>
    <p:sldId id="287" r:id="rId34"/>
    <p:sldId id="285" r:id="rId35"/>
    <p:sldId id="289" r:id="rId36"/>
    <p:sldId id="292" r:id="rId37"/>
    <p:sldId id="294" r:id="rId38"/>
    <p:sldId id="388" r:id="rId39"/>
    <p:sldId id="366" r:id="rId40"/>
    <p:sldId id="358" r:id="rId41"/>
    <p:sldId id="367" r:id="rId42"/>
    <p:sldId id="368" r:id="rId43"/>
    <p:sldId id="369" r:id="rId44"/>
    <p:sldId id="370" r:id="rId45"/>
    <p:sldId id="371" r:id="rId46"/>
    <p:sldId id="372" r:id="rId47"/>
    <p:sldId id="316" r:id="rId48"/>
    <p:sldId id="379" r:id="rId49"/>
    <p:sldId id="380" r:id="rId50"/>
    <p:sldId id="381" r:id="rId51"/>
    <p:sldId id="382" r:id="rId52"/>
    <p:sldId id="383" r:id="rId53"/>
    <p:sldId id="384" r:id="rId54"/>
    <p:sldId id="385" r:id="rId55"/>
    <p:sldId id="386" r:id="rId56"/>
    <p:sldId id="387" r:id="rId57"/>
    <p:sldId id="273" r:id="rId58"/>
    <p:sldId id="272" r:id="rId59"/>
    <p:sldId id="277" r:id="rId60"/>
    <p:sldId id="274" r:id="rId61"/>
    <p:sldId id="278" r:id="rId62"/>
    <p:sldId id="300" r:id="rId63"/>
    <p:sldId id="299" r:id="rId64"/>
    <p:sldId id="359" r:id="rId65"/>
    <p:sldId id="360" r:id="rId66"/>
    <p:sldId id="361" r:id="rId67"/>
    <p:sldId id="362" r:id="rId68"/>
    <p:sldId id="363" r:id="rId69"/>
    <p:sldId id="364" r:id="rId70"/>
    <p:sldId id="365" r:id="rId71"/>
    <p:sldId id="373" r:id="rId72"/>
    <p:sldId id="374" r:id="rId73"/>
    <p:sldId id="375" r:id="rId74"/>
    <p:sldId id="376" r:id="rId75"/>
    <p:sldId id="377" r:id="rId76"/>
    <p:sldId id="378" r:id="rId77"/>
    <p:sldId id="311" r:id="rId78"/>
    <p:sldId id="312" r:id="rId79"/>
    <p:sldId id="313" r:id="rId80"/>
    <p:sldId id="314" r:id="rId81"/>
    <p:sldId id="315" r:id="rId82"/>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ni Soland" initials="E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9" d="100"/>
          <a:sy n="69" d="100"/>
        </p:scale>
        <p:origin x="-143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_tradnl"/>
  <c:style val="18"/>
  <c:chart>
    <c:title>
      <c:tx>
        <c:rich>
          <a:bodyPr/>
          <a:lstStyle/>
          <a:p>
            <a:pPr>
              <a:defRPr/>
            </a:pPr>
            <a:r>
              <a:rPr lang="es-ES_tradnl" dirty="0" smtClean="0">
                <a:effectLst/>
              </a:rPr>
              <a:t>Facturaci</a:t>
            </a:r>
            <a:r>
              <a:rPr lang="es-ES_tradnl" sz="2160" b="1" i="0" u="none" strike="noStrike" baseline="0" dirty="0" smtClean="0">
                <a:effectLst/>
              </a:rPr>
              <a:t>ó</a:t>
            </a:r>
            <a:r>
              <a:rPr lang="es-ES_tradnl" dirty="0" smtClean="0">
                <a:effectLst/>
              </a:rPr>
              <a:t>n  porcentual en 2011 </a:t>
            </a:r>
            <a:endParaRPr lang="es-ES_tradnl" dirty="0">
              <a:effectLst/>
            </a:endParaRPr>
          </a:p>
        </c:rich>
      </c:tx>
      <c:layout>
        <c:manualLayout>
          <c:xMode val="edge"/>
          <c:yMode val="edge"/>
          <c:x val="0.55906245175235325"/>
          <c:y val="0.14772727272727301"/>
        </c:manualLayout>
      </c:layout>
    </c:title>
    <c:plotArea>
      <c:layout/>
      <c:doughnutChart>
        <c:varyColors val="1"/>
        <c:ser>
          <c:idx val="0"/>
          <c:order val="0"/>
          <c:tx>
            <c:strRef>
              <c:f>Sheet1!$B$1</c:f>
              <c:strCache>
                <c:ptCount val="1"/>
                <c:pt idx="0">
                  <c:v>Facturacion 2011 en millones de euros</c:v>
                </c:pt>
              </c:strCache>
            </c:strRef>
          </c:tx>
          <c:explosion val="25"/>
          <c:dLbls>
            <c:showPercent val="1"/>
            <c:showLeaderLines val="1"/>
          </c:dLbls>
          <c:cat>
            <c:strRef>
              <c:f>Sheet1!$A$2:$A$11</c:f>
              <c:strCache>
                <c:ptCount val="10"/>
                <c:pt idx="0">
                  <c:v>Mexico</c:v>
                </c:pt>
                <c:pt idx="1">
                  <c:v>Argentina</c:v>
                </c:pt>
                <c:pt idx="2">
                  <c:v>Brasil</c:v>
                </c:pt>
                <c:pt idx="3">
                  <c:v>Centro America</c:v>
                </c:pt>
                <c:pt idx="4">
                  <c:v>Venezuela</c:v>
                </c:pt>
                <c:pt idx="5">
                  <c:v>Colombia</c:v>
                </c:pt>
                <c:pt idx="6">
                  <c:v>Ecuador</c:v>
                </c:pt>
                <c:pt idx="7">
                  <c:v>Chile</c:v>
                </c:pt>
                <c:pt idx="8">
                  <c:v>Peru</c:v>
                </c:pt>
                <c:pt idx="9">
                  <c:v>Paraguay/Uruguay</c:v>
                </c:pt>
              </c:strCache>
            </c:strRef>
          </c:cat>
          <c:val>
            <c:numRef>
              <c:f>Sheet1!$B$2:$B$11</c:f>
              <c:numCache>
                <c:formatCode>General</c:formatCode>
                <c:ptCount val="10"/>
                <c:pt idx="0">
                  <c:v>127.67999999999998</c:v>
                </c:pt>
                <c:pt idx="1">
                  <c:v>91.2</c:v>
                </c:pt>
                <c:pt idx="2">
                  <c:v>72.959999999999994</c:v>
                </c:pt>
                <c:pt idx="3">
                  <c:v>50.160000000000011</c:v>
                </c:pt>
                <c:pt idx="4">
                  <c:v>22.8</c:v>
                </c:pt>
                <c:pt idx="5">
                  <c:v>31.919999999999987</c:v>
                </c:pt>
                <c:pt idx="6">
                  <c:v>22.8</c:v>
                </c:pt>
                <c:pt idx="7">
                  <c:v>13.68</c:v>
                </c:pt>
                <c:pt idx="8">
                  <c:v>13.68</c:v>
                </c:pt>
                <c:pt idx="9">
                  <c:v>9.120000000000001</c:v>
                </c:pt>
              </c:numCache>
            </c:numRef>
          </c:val>
        </c:ser>
        <c:dLbls>
          <c:showPercent val="1"/>
        </c:dLbls>
        <c:firstSliceAng val="0"/>
        <c:holeSize val="50"/>
      </c:doughnutChart>
    </c:plotArea>
    <c:legend>
      <c:legendPos val="r"/>
      <c:layout>
        <c:manualLayout>
          <c:xMode val="edge"/>
          <c:yMode val="edge"/>
          <c:x val="0.7070802454840206"/>
          <c:y val="0.26308055953233117"/>
          <c:w val="0.20836093098656791"/>
          <c:h val="0.52566660701503221"/>
        </c:manualLayout>
      </c:layout>
    </c:legend>
    <c:plotVisOnly val="1"/>
  </c:chart>
  <c:txPr>
    <a:bodyPr/>
    <a:lstStyle/>
    <a:p>
      <a:pPr>
        <a:defRPr sz="1800"/>
      </a:pPr>
      <a:endParaRPr lang="es-ES_tradn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_tradnl"/>
  <c:chart>
    <c:title>
      <c:layout/>
    </c:title>
    <c:view3D>
      <c:rotX val="30"/>
      <c:perspective val="30"/>
    </c:view3D>
    <c:plotArea>
      <c:layout/>
      <c:pie3DChart>
        <c:varyColors val="1"/>
        <c:ser>
          <c:idx val="0"/>
          <c:order val="0"/>
          <c:tx>
            <c:strRef>
              <c:f>Sheet1!$B$1</c:f>
              <c:strCache>
                <c:ptCount val="1"/>
                <c:pt idx="0">
                  <c:v>Destinos de la Produccion durante 2011</c:v>
                </c:pt>
              </c:strCache>
            </c:strRef>
          </c:tx>
          <c:explosion val="25"/>
          <c:dLbls>
            <c:showPercent val="1"/>
            <c:showLeaderLines val="1"/>
          </c:dLbls>
          <c:cat>
            <c:strRef>
              <c:f>Sheet1!$A$2:$A$7</c:f>
              <c:strCache>
                <c:ptCount val="6"/>
                <c:pt idx="0">
                  <c:v>Argentina</c:v>
                </c:pt>
                <c:pt idx="1">
                  <c:v>Brasil</c:v>
                </c:pt>
                <c:pt idx="2">
                  <c:v>Chile</c:v>
                </c:pt>
                <c:pt idx="3">
                  <c:v>Mercosur</c:v>
                </c:pt>
                <c:pt idx="4">
                  <c:v>Otros</c:v>
                </c:pt>
                <c:pt idx="5">
                  <c:v>Pacto Andino</c:v>
                </c:pt>
              </c:strCache>
            </c:strRef>
          </c:cat>
          <c:val>
            <c:numRef>
              <c:f>Sheet1!$B$2:$B$7</c:f>
              <c:numCache>
                <c:formatCode>General</c:formatCode>
                <c:ptCount val="6"/>
                <c:pt idx="0">
                  <c:v>79</c:v>
                </c:pt>
                <c:pt idx="1">
                  <c:v>11</c:v>
                </c:pt>
                <c:pt idx="2">
                  <c:v>3</c:v>
                </c:pt>
                <c:pt idx="3">
                  <c:v>2</c:v>
                </c:pt>
                <c:pt idx="4">
                  <c:v>1</c:v>
                </c:pt>
                <c:pt idx="5">
                  <c:v>4</c:v>
                </c:pt>
              </c:numCache>
            </c:numRef>
          </c:val>
        </c:ser>
        <c:dLbls>
          <c:showPercent val="1"/>
        </c:dLbls>
      </c:pie3DChart>
    </c:plotArea>
    <c:legend>
      <c:legendPos val="r"/>
      <c:layout/>
    </c:legend>
    <c:plotVisOnly val="1"/>
  </c:chart>
  <c:txPr>
    <a:bodyPr/>
    <a:lstStyle/>
    <a:p>
      <a:pPr>
        <a:defRPr sz="1800"/>
      </a:pPr>
      <a:endParaRPr lang="es-ES_tradn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_tradnl"/>
  <c:chart>
    <c:title>
      <c:layout/>
    </c:title>
    <c:plotArea>
      <c:layout/>
      <c:pieChart>
        <c:varyColors val="1"/>
        <c:ser>
          <c:idx val="0"/>
          <c:order val="0"/>
          <c:tx>
            <c:strRef>
              <c:f>Sheet1!$B$1</c:f>
              <c:strCache>
                <c:ptCount val="1"/>
                <c:pt idx="0">
                  <c:v>Ventas por Grupo</c:v>
                </c:pt>
              </c:strCache>
            </c:strRef>
          </c:tx>
          <c:explosion val="25"/>
          <c:dLbls>
            <c:showPercent val="1"/>
            <c:showLeaderLines val="1"/>
          </c:dLbls>
          <c:cat>
            <c:strRef>
              <c:f>Sheet1!$A$2:$A$5</c:f>
              <c:strCache>
                <c:ptCount val="4"/>
                <c:pt idx="0">
                  <c:v>Bayer Material Science</c:v>
                </c:pt>
                <c:pt idx="1">
                  <c:v>Bayer Crop Science</c:v>
                </c:pt>
                <c:pt idx="2">
                  <c:v>Bayer Health Care</c:v>
                </c:pt>
                <c:pt idx="3">
                  <c:v>Reconciliacion</c:v>
                </c:pt>
              </c:strCache>
            </c:strRef>
          </c:cat>
          <c:val>
            <c:numRef>
              <c:f>Sheet1!$B$2:$B$5</c:f>
              <c:numCache>
                <c:formatCode>General</c:formatCode>
                <c:ptCount val="4"/>
                <c:pt idx="0">
                  <c:v>10832</c:v>
                </c:pt>
                <c:pt idx="1">
                  <c:v>7255</c:v>
                </c:pt>
                <c:pt idx="2">
                  <c:v>17169</c:v>
                </c:pt>
                <c:pt idx="3">
                  <c:v>1272</c:v>
                </c:pt>
              </c:numCache>
            </c:numRef>
          </c:val>
        </c:ser>
        <c:dLbls>
          <c:showPercent val="1"/>
        </c:dLbls>
        <c:firstSliceAng val="0"/>
      </c:pieChart>
    </c:plotArea>
    <c:legend>
      <c:legendPos val="r"/>
      <c:layout/>
    </c:legend>
    <c:plotVisOnly val="1"/>
  </c:chart>
  <c:txPr>
    <a:bodyPr/>
    <a:lstStyle/>
    <a:p>
      <a:pPr>
        <a:defRPr sz="1800"/>
      </a:pPr>
      <a:endParaRPr lang="es-ES_tradn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_tradnl"/>
  <c:chart>
    <c:autoTitleDeleted val="1"/>
    <c:view3D>
      <c:rotX val="30"/>
      <c:perspective val="30"/>
    </c:view3D>
    <c:plotArea>
      <c:layout>
        <c:manualLayout>
          <c:layoutTarget val="inner"/>
          <c:xMode val="edge"/>
          <c:yMode val="edge"/>
          <c:x val="7.2704081632653114E-2"/>
          <c:y val="0.1714133359912299"/>
          <c:w val="0.83758503401360562"/>
          <c:h val="0.82858666400877101"/>
        </c:manualLayout>
      </c:layout>
      <c:pie3DChart>
        <c:varyColors val="1"/>
        <c:ser>
          <c:idx val="0"/>
          <c:order val="0"/>
          <c:tx>
            <c:strRef>
              <c:f>Sheet1!$B$1</c:f>
              <c:strCache>
                <c:ptCount val="1"/>
                <c:pt idx="0">
                  <c:v>Fuerza de Trabajo</c:v>
                </c:pt>
              </c:strCache>
            </c:strRef>
          </c:tx>
          <c:dLbls>
            <c:dLbl>
              <c:idx val="3"/>
              <c:layout>
                <c:manualLayout>
                  <c:x val="-0.1227905886764158"/>
                  <c:y val="-5.7998604604804313E-2"/>
                </c:manualLayout>
              </c:layout>
              <c:showVal val="1"/>
              <c:showCatName val="1"/>
            </c:dLbl>
            <c:showVal val="1"/>
            <c:showCatName val="1"/>
            <c:showLeaderLines val="1"/>
          </c:dLbls>
          <c:cat>
            <c:strRef>
              <c:f>Sheet1!$A$2:$A$5</c:f>
              <c:strCache>
                <c:ptCount val="4"/>
                <c:pt idx="0">
                  <c:v>Europa</c:v>
                </c:pt>
                <c:pt idx="1">
                  <c:v>Estados Unidos</c:v>
                </c:pt>
                <c:pt idx="2">
                  <c:v>Asia/Pacifico</c:v>
                </c:pt>
                <c:pt idx="3">
                  <c:v>America Latina/Africa//Medio Oriente</c:v>
                </c:pt>
              </c:strCache>
            </c:strRef>
          </c:cat>
          <c:val>
            <c:numRef>
              <c:f>Sheet1!$B$2:$B$5</c:f>
              <c:numCache>
                <c:formatCode>General</c:formatCode>
                <c:ptCount val="4"/>
                <c:pt idx="0">
                  <c:v>54300</c:v>
                </c:pt>
                <c:pt idx="1">
                  <c:v>16400</c:v>
                </c:pt>
                <c:pt idx="2">
                  <c:v>24000</c:v>
                </c:pt>
                <c:pt idx="3">
                  <c:v>16100</c:v>
                </c:pt>
              </c:numCache>
            </c:numRef>
          </c:val>
        </c:ser>
        <c:dLbls>
          <c:showVal val="1"/>
          <c:showCatName val="1"/>
        </c:dLbls>
      </c:pie3DChart>
    </c:plotArea>
    <c:plotVisOnly val="1"/>
  </c:chart>
  <c:txPr>
    <a:bodyPr/>
    <a:lstStyle/>
    <a:p>
      <a:pPr>
        <a:defRPr sz="1800"/>
      </a:pPr>
      <a:endParaRPr lang="es-ES_tradnl"/>
    </a:p>
  </c:txPr>
  <c:externalData r:id="rId1"/>
</c:chartSpace>
</file>

<file path=ppt/diagrams/_rels/data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EE642-8430-4E37-A4A1-B3800D41415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_tradnl"/>
        </a:p>
      </dgm:t>
    </dgm:pt>
    <dgm:pt modelId="{36ECFC24-2FC7-47D2-B667-1D34F032FC6E}">
      <dgm:prSet phldrT="[Text]"/>
      <dgm:spPr/>
      <dgm:t>
        <a:bodyPr/>
        <a:lstStyle/>
        <a:p>
          <a:r>
            <a:rPr lang="es-ES_tradnl" dirty="0" smtClean="0"/>
            <a:t>1863</a:t>
          </a:r>
          <a:endParaRPr lang="es-ES_tradnl" dirty="0"/>
        </a:p>
      </dgm:t>
    </dgm:pt>
    <dgm:pt modelId="{96C2A972-1110-4E12-A0BF-ED6C4F402D4A}" type="parTrans" cxnId="{44181C7C-5BA2-4C6B-B795-131B5D9602FE}">
      <dgm:prSet/>
      <dgm:spPr/>
      <dgm:t>
        <a:bodyPr/>
        <a:lstStyle/>
        <a:p>
          <a:endParaRPr lang="es-ES_tradnl"/>
        </a:p>
      </dgm:t>
    </dgm:pt>
    <dgm:pt modelId="{64160620-987D-4E4D-B476-BA5D1DDD3410}" type="sibTrans" cxnId="{44181C7C-5BA2-4C6B-B795-131B5D9602FE}">
      <dgm:prSet/>
      <dgm:spPr/>
      <dgm:t>
        <a:bodyPr/>
        <a:lstStyle/>
        <a:p>
          <a:endParaRPr lang="es-ES_tradnl"/>
        </a:p>
      </dgm:t>
    </dgm:pt>
    <dgm:pt modelId="{D95E0B56-49CB-42E3-96CD-7203093A4AE7}">
      <dgm:prSet phldrT="[Text]" custT="1"/>
      <dgm:spPr/>
      <dgm:t>
        <a:bodyPr/>
        <a:lstStyle/>
        <a:p>
          <a:r>
            <a:rPr lang="es-ES_tradnl" sz="3600" dirty="0" smtClean="0"/>
            <a:t>Bayer y </a:t>
          </a:r>
          <a:r>
            <a:rPr lang="es-ES_tradnl" sz="3600" dirty="0" err="1" smtClean="0"/>
            <a:t>Weskott</a:t>
          </a:r>
          <a:endParaRPr lang="es-ES_tradnl" sz="3600" dirty="0"/>
        </a:p>
      </dgm:t>
    </dgm:pt>
    <dgm:pt modelId="{E25DEBA0-CEA2-45AF-AED5-EC16A8CA313D}" type="parTrans" cxnId="{81739DF6-6865-4E9B-B2E7-65352D3DA711}">
      <dgm:prSet/>
      <dgm:spPr/>
      <dgm:t>
        <a:bodyPr/>
        <a:lstStyle/>
        <a:p>
          <a:endParaRPr lang="es-ES_tradnl"/>
        </a:p>
      </dgm:t>
    </dgm:pt>
    <dgm:pt modelId="{A0E58B80-4229-4A3A-93DA-4475D46B37AB}" type="sibTrans" cxnId="{81739DF6-6865-4E9B-B2E7-65352D3DA711}">
      <dgm:prSet/>
      <dgm:spPr/>
      <dgm:t>
        <a:bodyPr/>
        <a:lstStyle/>
        <a:p>
          <a:endParaRPr lang="es-ES_tradnl"/>
        </a:p>
      </dgm:t>
    </dgm:pt>
    <dgm:pt modelId="{63A4890D-D370-4602-B979-FCEE8A0A2EA4}">
      <dgm:prSet phldrT="[Text]"/>
      <dgm:spPr/>
      <dgm:t>
        <a:bodyPr/>
        <a:lstStyle/>
        <a:p>
          <a:r>
            <a:rPr lang="es-ES_tradnl" dirty="0" smtClean="0"/>
            <a:t>1897</a:t>
          </a:r>
          <a:endParaRPr lang="es-ES_tradnl" dirty="0"/>
        </a:p>
      </dgm:t>
    </dgm:pt>
    <dgm:pt modelId="{3F0CD3A6-0FE5-4DCC-844D-79FC1B0730BC}" type="parTrans" cxnId="{68ED3F28-D784-4D91-9708-8674FCC483C9}">
      <dgm:prSet/>
      <dgm:spPr/>
      <dgm:t>
        <a:bodyPr/>
        <a:lstStyle/>
        <a:p>
          <a:endParaRPr lang="es-ES_tradnl"/>
        </a:p>
      </dgm:t>
    </dgm:pt>
    <dgm:pt modelId="{594D2FC0-B004-48D1-A23F-EE7985DCD804}" type="sibTrans" cxnId="{68ED3F28-D784-4D91-9708-8674FCC483C9}">
      <dgm:prSet/>
      <dgm:spPr/>
      <dgm:t>
        <a:bodyPr/>
        <a:lstStyle/>
        <a:p>
          <a:endParaRPr lang="es-ES_tradnl"/>
        </a:p>
      </dgm:t>
    </dgm:pt>
    <dgm:pt modelId="{8BA3BBBE-D90D-404F-934A-DA31C7A5B170}">
      <dgm:prSet phldrT="[Text]" custT="1"/>
      <dgm:spPr/>
      <dgm:t>
        <a:bodyPr/>
        <a:lstStyle/>
        <a:p>
          <a:r>
            <a:rPr lang="es-ES_tradnl" sz="3600" dirty="0" smtClean="0"/>
            <a:t>Acido </a:t>
          </a:r>
          <a:r>
            <a:rPr lang="es-ES_tradnl" sz="3600" dirty="0" err="1" smtClean="0"/>
            <a:t>Acetil</a:t>
          </a:r>
          <a:r>
            <a:rPr lang="es-ES_tradnl" sz="3600" dirty="0" smtClean="0"/>
            <a:t> Salicílico</a:t>
          </a:r>
          <a:endParaRPr lang="es-ES_tradnl" sz="3600" dirty="0"/>
        </a:p>
      </dgm:t>
    </dgm:pt>
    <dgm:pt modelId="{01300B42-9EC8-4C5B-829F-9FFA45702B22}" type="parTrans" cxnId="{5912DA4D-0AB2-4D07-963E-5AED31CFA697}">
      <dgm:prSet/>
      <dgm:spPr/>
      <dgm:t>
        <a:bodyPr/>
        <a:lstStyle/>
        <a:p>
          <a:endParaRPr lang="es-ES_tradnl"/>
        </a:p>
      </dgm:t>
    </dgm:pt>
    <dgm:pt modelId="{013447FD-ECF7-4DEA-AA41-130A8F60FE14}" type="sibTrans" cxnId="{5912DA4D-0AB2-4D07-963E-5AED31CFA697}">
      <dgm:prSet/>
      <dgm:spPr/>
      <dgm:t>
        <a:bodyPr/>
        <a:lstStyle/>
        <a:p>
          <a:endParaRPr lang="es-ES_tradnl"/>
        </a:p>
      </dgm:t>
    </dgm:pt>
    <dgm:pt modelId="{73C8CEE0-5902-499B-A156-CEFA2B35A4D6}">
      <dgm:prSet phldrT="[Text]"/>
      <dgm:spPr/>
      <dgm:t>
        <a:bodyPr/>
        <a:lstStyle/>
        <a:p>
          <a:r>
            <a:rPr lang="es-ES_tradnl" dirty="0" smtClean="0"/>
            <a:t>1899</a:t>
          </a:r>
          <a:endParaRPr lang="es-ES_tradnl" dirty="0"/>
        </a:p>
      </dgm:t>
    </dgm:pt>
    <dgm:pt modelId="{1298467F-B13E-4493-B46B-32D1B5B97466}" type="parTrans" cxnId="{0C9FE222-7154-4B63-A571-8C9B64C048BA}">
      <dgm:prSet/>
      <dgm:spPr/>
      <dgm:t>
        <a:bodyPr/>
        <a:lstStyle/>
        <a:p>
          <a:endParaRPr lang="es-ES_tradnl"/>
        </a:p>
      </dgm:t>
    </dgm:pt>
    <dgm:pt modelId="{5A6103D5-8CDD-4C3C-977C-E7E452D1468A}" type="sibTrans" cxnId="{0C9FE222-7154-4B63-A571-8C9B64C048BA}">
      <dgm:prSet/>
      <dgm:spPr/>
      <dgm:t>
        <a:bodyPr/>
        <a:lstStyle/>
        <a:p>
          <a:endParaRPr lang="es-ES_tradnl"/>
        </a:p>
      </dgm:t>
    </dgm:pt>
    <dgm:pt modelId="{C1BF9087-9D2A-4641-8CB0-E9CBB687819A}">
      <dgm:prSet phldrT="[Text]" custT="1"/>
      <dgm:spPr/>
      <dgm:t>
        <a:bodyPr/>
        <a:lstStyle/>
        <a:p>
          <a:r>
            <a:rPr lang="es-ES_tradnl" sz="4400" dirty="0" smtClean="0"/>
            <a:t>     ASPIRINA</a:t>
          </a:r>
          <a:endParaRPr lang="es-ES_tradnl" sz="4400" dirty="0"/>
        </a:p>
      </dgm:t>
    </dgm:pt>
    <dgm:pt modelId="{7E5D7340-CEF3-4B27-9B31-4DE4939D295C}" type="parTrans" cxnId="{66F2E0B6-1167-44F8-8523-90E2A6F23675}">
      <dgm:prSet/>
      <dgm:spPr/>
      <dgm:t>
        <a:bodyPr/>
        <a:lstStyle/>
        <a:p>
          <a:endParaRPr lang="es-ES_tradnl"/>
        </a:p>
      </dgm:t>
    </dgm:pt>
    <dgm:pt modelId="{3B8F966F-AF29-4FCA-972D-27F6ED1F6D45}" type="sibTrans" cxnId="{66F2E0B6-1167-44F8-8523-90E2A6F23675}">
      <dgm:prSet/>
      <dgm:spPr/>
      <dgm:t>
        <a:bodyPr/>
        <a:lstStyle/>
        <a:p>
          <a:endParaRPr lang="es-ES_tradnl"/>
        </a:p>
      </dgm:t>
    </dgm:pt>
    <dgm:pt modelId="{CAE34E9B-5372-46CA-B138-29E1B714BB9C}" type="pres">
      <dgm:prSet presAssocID="{488EE642-8430-4E37-A4A1-B3800D41415A}" presName="linearFlow" presStyleCnt="0">
        <dgm:presLayoutVars>
          <dgm:dir/>
          <dgm:animLvl val="lvl"/>
          <dgm:resizeHandles val="exact"/>
        </dgm:presLayoutVars>
      </dgm:prSet>
      <dgm:spPr/>
      <dgm:t>
        <a:bodyPr/>
        <a:lstStyle/>
        <a:p>
          <a:endParaRPr lang="es-ES_tradnl"/>
        </a:p>
      </dgm:t>
    </dgm:pt>
    <dgm:pt modelId="{2FFA6739-F901-40EC-B784-2AFF1554F864}" type="pres">
      <dgm:prSet presAssocID="{36ECFC24-2FC7-47D2-B667-1D34F032FC6E}" presName="composite" presStyleCnt="0"/>
      <dgm:spPr/>
    </dgm:pt>
    <dgm:pt modelId="{1280DB08-CCC1-4DB8-B827-2D9EFEC1DC74}" type="pres">
      <dgm:prSet presAssocID="{36ECFC24-2FC7-47D2-B667-1D34F032FC6E}" presName="parentText" presStyleLbl="alignNode1" presStyleIdx="0" presStyleCnt="3">
        <dgm:presLayoutVars>
          <dgm:chMax val="1"/>
          <dgm:bulletEnabled val="1"/>
        </dgm:presLayoutVars>
      </dgm:prSet>
      <dgm:spPr/>
      <dgm:t>
        <a:bodyPr/>
        <a:lstStyle/>
        <a:p>
          <a:endParaRPr lang="es-ES_tradnl"/>
        </a:p>
      </dgm:t>
    </dgm:pt>
    <dgm:pt modelId="{193A2320-36F2-4069-88C0-1728F1D596A6}" type="pres">
      <dgm:prSet presAssocID="{36ECFC24-2FC7-47D2-B667-1D34F032FC6E}" presName="descendantText" presStyleLbl="alignAcc1" presStyleIdx="0" presStyleCnt="3">
        <dgm:presLayoutVars>
          <dgm:bulletEnabled val="1"/>
        </dgm:presLayoutVars>
      </dgm:prSet>
      <dgm:spPr/>
      <dgm:t>
        <a:bodyPr/>
        <a:lstStyle/>
        <a:p>
          <a:endParaRPr lang="es-ES_tradnl"/>
        </a:p>
      </dgm:t>
    </dgm:pt>
    <dgm:pt modelId="{8FD0B694-53A3-4FB0-87B0-162643E521B0}" type="pres">
      <dgm:prSet presAssocID="{64160620-987D-4E4D-B476-BA5D1DDD3410}" presName="sp" presStyleCnt="0"/>
      <dgm:spPr/>
    </dgm:pt>
    <dgm:pt modelId="{4DC9E49C-EF89-4AAC-A538-7ECCC9C26C51}" type="pres">
      <dgm:prSet presAssocID="{63A4890D-D370-4602-B979-FCEE8A0A2EA4}" presName="composite" presStyleCnt="0"/>
      <dgm:spPr/>
    </dgm:pt>
    <dgm:pt modelId="{626DE35A-EB6C-4A1A-BE5F-69AC785D45ED}" type="pres">
      <dgm:prSet presAssocID="{63A4890D-D370-4602-B979-FCEE8A0A2EA4}" presName="parentText" presStyleLbl="alignNode1" presStyleIdx="1" presStyleCnt="3">
        <dgm:presLayoutVars>
          <dgm:chMax val="1"/>
          <dgm:bulletEnabled val="1"/>
        </dgm:presLayoutVars>
      </dgm:prSet>
      <dgm:spPr/>
      <dgm:t>
        <a:bodyPr/>
        <a:lstStyle/>
        <a:p>
          <a:endParaRPr lang="es-ES_tradnl"/>
        </a:p>
      </dgm:t>
    </dgm:pt>
    <dgm:pt modelId="{D1B3A56E-B318-4F2B-914B-31B1B7BE89DE}" type="pres">
      <dgm:prSet presAssocID="{63A4890D-D370-4602-B979-FCEE8A0A2EA4}" presName="descendantText" presStyleLbl="alignAcc1" presStyleIdx="1" presStyleCnt="3">
        <dgm:presLayoutVars>
          <dgm:bulletEnabled val="1"/>
        </dgm:presLayoutVars>
      </dgm:prSet>
      <dgm:spPr/>
      <dgm:t>
        <a:bodyPr/>
        <a:lstStyle/>
        <a:p>
          <a:endParaRPr lang="es-ES_tradnl"/>
        </a:p>
      </dgm:t>
    </dgm:pt>
    <dgm:pt modelId="{991775F1-F583-4196-A075-6212200158BA}" type="pres">
      <dgm:prSet presAssocID="{594D2FC0-B004-48D1-A23F-EE7985DCD804}" presName="sp" presStyleCnt="0"/>
      <dgm:spPr/>
    </dgm:pt>
    <dgm:pt modelId="{FF07C785-7F81-467F-B66A-F59AB01075B6}" type="pres">
      <dgm:prSet presAssocID="{73C8CEE0-5902-499B-A156-CEFA2B35A4D6}" presName="composite" presStyleCnt="0"/>
      <dgm:spPr/>
    </dgm:pt>
    <dgm:pt modelId="{092ABBAB-4E28-45D5-BE8D-6620D28C64C8}" type="pres">
      <dgm:prSet presAssocID="{73C8CEE0-5902-499B-A156-CEFA2B35A4D6}" presName="parentText" presStyleLbl="alignNode1" presStyleIdx="2" presStyleCnt="3">
        <dgm:presLayoutVars>
          <dgm:chMax val="1"/>
          <dgm:bulletEnabled val="1"/>
        </dgm:presLayoutVars>
      </dgm:prSet>
      <dgm:spPr/>
      <dgm:t>
        <a:bodyPr/>
        <a:lstStyle/>
        <a:p>
          <a:endParaRPr lang="es-ES_tradnl"/>
        </a:p>
      </dgm:t>
    </dgm:pt>
    <dgm:pt modelId="{63A88094-B8A0-4C6D-A24F-D53F0C333E3F}" type="pres">
      <dgm:prSet presAssocID="{73C8CEE0-5902-499B-A156-CEFA2B35A4D6}" presName="descendantText" presStyleLbl="alignAcc1" presStyleIdx="2" presStyleCnt="3" custLinFactNeighborX="549" custLinFactNeighborY="-1359">
        <dgm:presLayoutVars>
          <dgm:bulletEnabled val="1"/>
        </dgm:presLayoutVars>
      </dgm:prSet>
      <dgm:spPr/>
      <dgm:t>
        <a:bodyPr/>
        <a:lstStyle/>
        <a:p>
          <a:endParaRPr lang="es-ES_tradnl"/>
        </a:p>
      </dgm:t>
    </dgm:pt>
  </dgm:ptLst>
  <dgm:cxnLst>
    <dgm:cxn modelId="{66F2E0B6-1167-44F8-8523-90E2A6F23675}" srcId="{73C8CEE0-5902-499B-A156-CEFA2B35A4D6}" destId="{C1BF9087-9D2A-4641-8CB0-E9CBB687819A}" srcOrd="0" destOrd="0" parTransId="{7E5D7340-CEF3-4B27-9B31-4DE4939D295C}" sibTransId="{3B8F966F-AF29-4FCA-972D-27F6ED1F6D45}"/>
    <dgm:cxn modelId="{81739DF6-6865-4E9B-B2E7-65352D3DA711}" srcId="{36ECFC24-2FC7-47D2-B667-1D34F032FC6E}" destId="{D95E0B56-49CB-42E3-96CD-7203093A4AE7}" srcOrd="0" destOrd="0" parTransId="{E25DEBA0-CEA2-45AF-AED5-EC16A8CA313D}" sibTransId="{A0E58B80-4229-4A3A-93DA-4475D46B37AB}"/>
    <dgm:cxn modelId="{EA615992-A518-4A1E-A521-AA85BB58EFAE}" type="presOf" srcId="{8BA3BBBE-D90D-404F-934A-DA31C7A5B170}" destId="{D1B3A56E-B318-4F2B-914B-31B1B7BE89DE}" srcOrd="0" destOrd="0" presId="urn:microsoft.com/office/officeart/2005/8/layout/chevron2"/>
    <dgm:cxn modelId="{8F7FC998-8AC7-4C9E-ADDD-782B4F68BAF2}" type="presOf" srcId="{488EE642-8430-4E37-A4A1-B3800D41415A}" destId="{CAE34E9B-5372-46CA-B138-29E1B714BB9C}" srcOrd="0" destOrd="0" presId="urn:microsoft.com/office/officeart/2005/8/layout/chevron2"/>
    <dgm:cxn modelId="{0C9FE222-7154-4B63-A571-8C9B64C048BA}" srcId="{488EE642-8430-4E37-A4A1-B3800D41415A}" destId="{73C8CEE0-5902-499B-A156-CEFA2B35A4D6}" srcOrd="2" destOrd="0" parTransId="{1298467F-B13E-4493-B46B-32D1B5B97466}" sibTransId="{5A6103D5-8CDD-4C3C-977C-E7E452D1468A}"/>
    <dgm:cxn modelId="{DC42843B-C75C-47CD-9826-A7E27CAAC9C5}" type="presOf" srcId="{C1BF9087-9D2A-4641-8CB0-E9CBB687819A}" destId="{63A88094-B8A0-4C6D-A24F-D53F0C333E3F}" srcOrd="0" destOrd="0" presId="urn:microsoft.com/office/officeart/2005/8/layout/chevron2"/>
    <dgm:cxn modelId="{D62EF33F-1910-4A24-9D5D-CC2F90DD4643}" type="presOf" srcId="{63A4890D-D370-4602-B979-FCEE8A0A2EA4}" destId="{626DE35A-EB6C-4A1A-BE5F-69AC785D45ED}" srcOrd="0" destOrd="0" presId="urn:microsoft.com/office/officeart/2005/8/layout/chevron2"/>
    <dgm:cxn modelId="{5912DA4D-0AB2-4D07-963E-5AED31CFA697}" srcId="{63A4890D-D370-4602-B979-FCEE8A0A2EA4}" destId="{8BA3BBBE-D90D-404F-934A-DA31C7A5B170}" srcOrd="0" destOrd="0" parTransId="{01300B42-9EC8-4C5B-829F-9FFA45702B22}" sibTransId="{013447FD-ECF7-4DEA-AA41-130A8F60FE14}"/>
    <dgm:cxn modelId="{EA91F248-5756-4B4A-93BE-628B4100BF08}" type="presOf" srcId="{D95E0B56-49CB-42E3-96CD-7203093A4AE7}" destId="{193A2320-36F2-4069-88C0-1728F1D596A6}" srcOrd="0" destOrd="0" presId="urn:microsoft.com/office/officeart/2005/8/layout/chevron2"/>
    <dgm:cxn modelId="{D0D7DA2C-6A16-4A7E-A7CD-6A216BBF76E9}" type="presOf" srcId="{36ECFC24-2FC7-47D2-B667-1D34F032FC6E}" destId="{1280DB08-CCC1-4DB8-B827-2D9EFEC1DC74}" srcOrd="0" destOrd="0" presId="urn:microsoft.com/office/officeart/2005/8/layout/chevron2"/>
    <dgm:cxn modelId="{AA9ECB6C-76AB-4DAA-825B-7C1E012B3C8C}" type="presOf" srcId="{73C8CEE0-5902-499B-A156-CEFA2B35A4D6}" destId="{092ABBAB-4E28-45D5-BE8D-6620D28C64C8}" srcOrd="0" destOrd="0" presId="urn:microsoft.com/office/officeart/2005/8/layout/chevron2"/>
    <dgm:cxn modelId="{44181C7C-5BA2-4C6B-B795-131B5D9602FE}" srcId="{488EE642-8430-4E37-A4A1-B3800D41415A}" destId="{36ECFC24-2FC7-47D2-B667-1D34F032FC6E}" srcOrd="0" destOrd="0" parTransId="{96C2A972-1110-4E12-A0BF-ED6C4F402D4A}" sibTransId="{64160620-987D-4E4D-B476-BA5D1DDD3410}"/>
    <dgm:cxn modelId="{68ED3F28-D784-4D91-9708-8674FCC483C9}" srcId="{488EE642-8430-4E37-A4A1-B3800D41415A}" destId="{63A4890D-D370-4602-B979-FCEE8A0A2EA4}" srcOrd="1" destOrd="0" parTransId="{3F0CD3A6-0FE5-4DCC-844D-79FC1B0730BC}" sibTransId="{594D2FC0-B004-48D1-A23F-EE7985DCD804}"/>
    <dgm:cxn modelId="{8F783007-BAD1-4FC7-863D-681A0EB62CC4}" type="presParOf" srcId="{CAE34E9B-5372-46CA-B138-29E1B714BB9C}" destId="{2FFA6739-F901-40EC-B784-2AFF1554F864}" srcOrd="0" destOrd="0" presId="urn:microsoft.com/office/officeart/2005/8/layout/chevron2"/>
    <dgm:cxn modelId="{8AF9C520-6FE8-451F-AC08-7810A6458690}" type="presParOf" srcId="{2FFA6739-F901-40EC-B784-2AFF1554F864}" destId="{1280DB08-CCC1-4DB8-B827-2D9EFEC1DC74}" srcOrd="0" destOrd="0" presId="urn:microsoft.com/office/officeart/2005/8/layout/chevron2"/>
    <dgm:cxn modelId="{05A69BB2-2743-4212-B0EC-12D08E18B484}" type="presParOf" srcId="{2FFA6739-F901-40EC-B784-2AFF1554F864}" destId="{193A2320-36F2-4069-88C0-1728F1D596A6}" srcOrd="1" destOrd="0" presId="urn:microsoft.com/office/officeart/2005/8/layout/chevron2"/>
    <dgm:cxn modelId="{CF2CE4D2-2253-4FF7-9214-E84964CFFFF6}" type="presParOf" srcId="{CAE34E9B-5372-46CA-B138-29E1B714BB9C}" destId="{8FD0B694-53A3-4FB0-87B0-162643E521B0}" srcOrd="1" destOrd="0" presId="urn:microsoft.com/office/officeart/2005/8/layout/chevron2"/>
    <dgm:cxn modelId="{9F347649-83D1-4297-8838-F3B132075682}" type="presParOf" srcId="{CAE34E9B-5372-46CA-B138-29E1B714BB9C}" destId="{4DC9E49C-EF89-4AAC-A538-7ECCC9C26C51}" srcOrd="2" destOrd="0" presId="urn:microsoft.com/office/officeart/2005/8/layout/chevron2"/>
    <dgm:cxn modelId="{AE05600C-8D34-42BC-A481-E1717E5BC52A}" type="presParOf" srcId="{4DC9E49C-EF89-4AAC-A538-7ECCC9C26C51}" destId="{626DE35A-EB6C-4A1A-BE5F-69AC785D45ED}" srcOrd="0" destOrd="0" presId="urn:microsoft.com/office/officeart/2005/8/layout/chevron2"/>
    <dgm:cxn modelId="{AE74A8CC-D105-4491-A604-4545B52B3350}" type="presParOf" srcId="{4DC9E49C-EF89-4AAC-A538-7ECCC9C26C51}" destId="{D1B3A56E-B318-4F2B-914B-31B1B7BE89DE}" srcOrd="1" destOrd="0" presId="urn:microsoft.com/office/officeart/2005/8/layout/chevron2"/>
    <dgm:cxn modelId="{487C7DB6-71EA-4494-AF2E-BB4A1B8E328C}" type="presParOf" srcId="{CAE34E9B-5372-46CA-B138-29E1B714BB9C}" destId="{991775F1-F583-4196-A075-6212200158BA}" srcOrd="3" destOrd="0" presId="urn:microsoft.com/office/officeart/2005/8/layout/chevron2"/>
    <dgm:cxn modelId="{85132CD1-DC43-4B49-8C2A-E1E78AB125A5}" type="presParOf" srcId="{CAE34E9B-5372-46CA-B138-29E1B714BB9C}" destId="{FF07C785-7F81-467F-B66A-F59AB01075B6}" srcOrd="4" destOrd="0" presId="urn:microsoft.com/office/officeart/2005/8/layout/chevron2"/>
    <dgm:cxn modelId="{C5D35C07-66CE-439E-A332-9A9B39C39C96}" type="presParOf" srcId="{FF07C785-7F81-467F-B66A-F59AB01075B6}" destId="{092ABBAB-4E28-45D5-BE8D-6620D28C64C8}" srcOrd="0" destOrd="0" presId="urn:microsoft.com/office/officeart/2005/8/layout/chevron2"/>
    <dgm:cxn modelId="{4F7BC074-0BE4-4323-AFD6-7D72209A6772}" type="presParOf" srcId="{FF07C785-7F81-467F-B66A-F59AB01075B6}" destId="{63A88094-B8A0-4C6D-A24F-D53F0C333E3F}"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FBB320-83B2-4ACF-BC7B-2A0DFAA4843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_tradnl"/>
        </a:p>
      </dgm:t>
    </dgm:pt>
    <dgm:pt modelId="{B7989AE8-37FE-438E-A6EF-F1B5A4C35BEF}">
      <dgm:prSet phldrT="[Text]"/>
      <dgm:spPr/>
      <dgm:t>
        <a:bodyPr/>
        <a:lstStyle/>
        <a:p>
          <a:r>
            <a:rPr lang="es-ES_tradnl" dirty="0" smtClean="0"/>
            <a:t>Consejo de Dirección</a:t>
          </a:r>
          <a:endParaRPr lang="es-ES_tradnl" dirty="0"/>
        </a:p>
      </dgm:t>
    </dgm:pt>
    <dgm:pt modelId="{0E22D6E3-7872-4F22-94DA-209BD35FF21F}" type="parTrans" cxnId="{E3A22DEF-1943-4279-ACB6-1D0788B07753}">
      <dgm:prSet/>
      <dgm:spPr/>
      <dgm:t>
        <a:bodyPr/>
        <a:lstStyle/>
        <a:p>
          <a:endParaRPr lang="es-ES_tradnl"/>
        </a:p>
      </dgm:t>
    </dgm:pt>
    <dgm:pt modelId="{8E53B305-3CA4-4437-A743-A3A57FF6585A}" type="sibTrans" cxnId="{E3A22DEF-1943-4279-ACB6-1D0788B07753}">
      <dgm:prSet/>
      <dgm:spPr/>
      <dgm:t>
        <a:bodyPr/>
        <a:lstStyle/>
        <a:p>
          <a:endParaRPr lang="es-ES_tradnl"/>
        </a:p>
      </dgm:t>
    </dgm:pt>
    <dgm:pt modelId="{B03D242C-CEAD-42C6-B83D-01598AB0F8EB}" type="asst">
      <dgm:prSet phldrT="[Text]"/>
      <dgm:spPr/>
      <dgm:t>
        <a:bodyPr/>
        <a:lstStyle/>
        <a:p>
          <a:r>
            <a:rPr lang="es-ES_tradnl" dirty="0" smtClean="0"/>
            <a:t>Centro Corporativo</a:t>
          </a:r>
          <a:endParaRPr lang="es-ES_tradnl" dirty="0"/>
        </a:p>
      </dgm:t>
    </dgm:pt>
    <dgm:pt modelId="{7E0065E0-46E1-4FD2-B4DC-3439F142FBAD}" type="parTrans" cxnId="{A81442E5-2A0D-4BCF-91A8-75D49A34EE67}">
      <dgm:prSet/>
      <dgm:spPr/>
      <dgm:t>
        <a:bodyPr/>
        <a:lstStyle/>
        <a:p>
          <a:endParaRPr lang="es-ES_tradnl"/>
        </a:p>
      </dgm:t>
    </dgm:pt>
    <dgm:pt modelId="{4CE946DA-C6A9-4681-96F0-07A696D11EA9}" type="sibTrans" cxnId="{A81442E5-2A0D-4BCF-91A8-75D49A34EE67}">
      <dgm:prSet/>
      <dgm:spPr/>
      <dgm:t>
        <a:bodyPr/>
        <a:lstStyle/>
        <a:p>
          <a:endParaRPr lang="es-ES_tradnl"/>
        </a:p>
      </dgm:t>
    </dgm:pt>
    <dgm:pt modelId="{E238A79C-DF99-4E72-AC04-F3365D3C20BA}">
      <dgm:prSet phldrT="[Text]"/>
      <dgm:spPr/>
      <dgm:t>
        <a:bodyPr/>
        <a:lstStyle/>
        <a:p>
          <a:r>
            <a:rPr lang="es-ES_tradnl" dirty="0" smtClean="0"/>
            <a:t>BHC</a:t>
          </a:r>
          <a:endParaRPr lang="es-ES_tradnl" dirty="0"/>
        </a:p>
      </dgm:t>
    </dgm:pt>
    <dgm:pt modelId="{8411CA65-87E9-4EEB-87DA-7F5243C446A0}" type="parTrans" cxnId="{1F2AFF62-74C7-4893-9935-58ADE47FBE69}">
      <dgm:prSet/>
      <dgm:spPr/>
      <dgm:t>
        <a:bodyPr/>
        <a:lstStyle/>
        <a:p>
          <a:endParaRPr lang="es-ES_tradnl"/>
        </a:p>
      </dgm:t>
    </dgm:pt>
    <dgm:pt modelId="{2F87686E-ED93-4652-ABA8-E11A1D102074}" type="sibTrans" cxnId="{1F2AFF62-74C7-4893-9935-58ADE47FBE69}">
      <dgm:prSet/>
      <dgm:spPr/>
      <dgm:t>
        <a:bodyPr/>
        <a:lstStyle/>
        <a:p>
          <a:endParaRPr lang="es-ES_tradnl"/>
        </a:p>
      </dgm:t>
    </dgm:pt>
    <dgm:pt modelId="{C827C51F-9825-48B3-AC00-C16F2B9DEFFB}">
      <dgm:prSet phldrT="[Text]"/>
      <dgm:spPr/>
      <dgm:t>
        <a:bodyPr/>
        <a:lstStyle/>
        <a:p>
          <a:r>
            <a:rPr lang="es-ES_tradnl" dirty="0" smtClean="0"/>
            <a:t>BCS</a:t>
          </a:r>
          <a:endParaRPr lang="es-ES_tradnl" dirty="0"/>
        </a:p>
      </dgm:t>
    </dgm:pt>
    <dgm:pt modelId="{B19E5218-A965-4332-8EB7-428BD64F7647}" type="parTrans" cxnId="{9B085182-A653-4A7C-928D-2FCF4EC0D558}">
      <dgm:prSet/>
      <dgm:spPr/>
      <dgm:t>
        <a:bodyPr/>
        <a:lstStyle/>
        <a:p>
          <a:endParaRPr lang="es-ES_tradnl"/>
        </a:p>
      </dgm:t>
    </dgm:pt>
    <dgm:pt modelId="{F260B723-F126-442F-A358-B0E23BD7ED61}" type="sibTrans" cxnId="{9B085182-A653-4A7C-928D-2FCF4EC0D558}">
      <dgm:prSet/>
      <dgm:spPr/>
      <dgm:t>
        <a:bodyPr/>
        <a:lstStyle/>
        <a:p>
          <a:endParaRPr lang="es-ES_tradnl"/>
        </a:p>
      </dgm:t>
    </dgm:pt>
    <dgm:pt modelId="{8BC39FFA-C36D-425B-B592-05079D4B090F}">
      <dgm:prSet phldrT="[Text]"/>
      <dgm:spPr/>
      <dgm:t>
        <a:bodyPr/>
        <a:lstStyle/>
        <a:p>
          <a:r>
            <a:rPr lang="es-ES_tradnl" dirty="0" smtClean="0"/>
            <a:t>BMS</a:t>
          </a:r>
          <a:endParaRPr lang="es-ES_tradnl" dirty="0"/>
        </a:p>
      </dgm:t>
    </dgm:pt>
    <dgm:pt modelId="{E3FA8183-43C9-4F34-AE4B-C1C0E299F91F}" type="parTrans" cxnId="{FDE37CC4-2055-4E10-86D9-52240AC37BCA}">
      <dgm:prSet/>
      <dgm:spPr/>
      <dgm:t>
        <a:bodyPr/>
        <a:lstStyle/>
        <a:p>
          <a:endParaRPr lang="es-ES_tradnl"/>
        </a:p>
      </dgm:t>
    </dgm:pt>
    <dgm:pt modelId="{191878CA-F156-48B7-9D63-1F9AD5B75F06}" type="sibTrans" cxnId="{FDE37CC4-2055-4E10-86D9-52240AC37BCA}">
      <dgm:prSet/>
      <dgm:spPr/>
      <dgm:t>
        <a:bodyPr/>
        <a:lstStyle/>
        <a:p>
          <a:endParaRPr lang="es-ES_tradnl"/>
        </a:p>
      </dgm:t>
    </dgm:pt>
    <dgm:pt modelId="{CB20C472-2298-4F55-94B0-C7CE5FA47A56}">
      <dgm:prSet phldrT="[Text]"/>
      <dgm:spPr/>
      <dgm:t>
        <a:bodyPr/>
        <a:lstStyle/>
        <a:p>
          <a:r>
            <a:rPr lang="es-ES_tradnl" dirty="0" smtClean="0"/>
            <a:t>BBS</a:t>
          </a:r>
          <a:endParaRPr lang="es-ES_tradnl" dirty="0"/>
        </a:p>
      </dgm:t>
    </dgm:pt>
    <dgm:pt modelId="{8505182E-C5B7-4330-88B1-1ADD15B3C1AA}" type="parTrans" cxnId="{D5A015FE-9FE6-43FF-B84B-63FF2C4C3EA1}">
      <dgm:prSet/>
      <dgm:spPr/>
      <dgm:t>
        <a:bodyPr/>
        <a:lstStyle/>
        <a:p>
          <a:endParaRPr lang="es-ES_tradnl"/>
        </a:p>
      </dgm:t>
    </dgm:pt>
    <dgm:pt modelId="{E7CD7CCE-80DF-43DE-AC35-79F8E71566CB}" type="sibTrans" cxnId="{D5A015FE-9FE6-43FF-B84B-63FF2C4C3EA1}">
      <dgm:prSet/>
      <dgm:spPr/>
      <dgm:t>
        <a:bodyPr/>
        <a:lstStyle/>
        <a:p>
          <a:endParaRPr lang="es-ES_tradnl"/>
        </a:p>
      </dgm:t>
    </dgm:pt>
    <dgm:pt modelId="{7E6A9728-195B-420C-ADC7-E7667845D438}">
      <dgm:prSet phldrT="[Text]"/>
      <dgm:spPr/>
      <dgm:t>
        <a:bodyPr/>
        <a:lstStyle/>
        <a:p>
          <a:r>
            <a:rPr lang="es-ES_tradnl" dirty="0" smtClean="0"/>
            <a:t>BTS</a:t>
          </a:r>
          <a:endParaRPr lang="es-ES_tradnl" dirty="0"/>
        </a:p>
      </dgm:t>
    </dgm:pt>
    <dgm:pt modelId="{8CBBCE02-627E-422F-8848-834BBCA25735}" type="parTrans" cxnId="{DF2F485E-AAFC-4C54-AB9E-B7264FE2BB89}">
      <dgm:prSet/>
      <dgm:spPr/>
      <dgm:t>
        <a:bodyPr/>
        <a:lstStyle/>
        <a:p>
          <a:endParaRPr lang="es-ES_tradnl"/>
        </a:p>
      </dgm:t>
    </dgm:pt>
    <dgm:pt modelId="{D2B1E06D-CA7C-446B-A83E-D82941F97CE9}" type="sibTrans" cxnId="{DF2F485E-AAFC-4C54-AB9E-B7264FE2BB89}">
      <dgm:prSet/>
      <dgm:spPr/>
      <dgm:t>
        <a:bodyPr/>
        <a:lstStyle/>
        <a:p>
          <a:endParaRPr lang="es-ES_tradnl"/>
        </a:p>
      </dgm:t>
    </dgm:pt>
    <dgm:pt modelId="{D35F3785-07E6-4DBB-AB9B-9F5541E222F0}">
      <dgm:prSet phldrT="[Text]"/>
      <dgm:spPr/>
      <dgm:t>
        <a:bodyPr/>
        <a:lstStyle/>
        <a:p>
          <a:r>
            <a:rPr lang="es-ES_tradnl" dirty="0" err="1" smtClean="0"/>
            <a:t>Currenta</a:t>
          </a:r>
          <a:endParaRPr lang="es-ES_tradnl" dirty="0"/>
        </a:p>
      </dgm:t>
    </dgm:pt>
    <dgm:pt modelId="{B15509A5-9E5A-4F1B-9EA9-A3A0DAFEF75F}" type="parTrans" cxnId="{A249E95B-5041-4B0B-8F07-92BA6FB8AA6A}">
      <dgm:prSet/>
      <dgm:spPr/>
      <dgm:t>
        <a:bodyPr/>
        <a:lstStyle/>
        <a:p>
          <a:endParaRPr lang="es-ES_tradnl"/>
        </a:p>
      </dgm:t>
    </dgm:pt>
    <dgm:pt modelId="{BE3966A7-5042-460C-8006-0183844E6644}" type="sibTrans" cxnId="{A249E95B-5041-4B0B-8F07-92BA6FB8AA6A}">
      <dgm:prSet/>
      <dgm:spPr/>
      <dgm:t>
        <a:bodyPr/>
        <a:lstStyle/>
        <a:p>
          <a:endParaRPr lang="es-ES_tradnl"/>
        </a:p>
      </dgm:t>
    </dgm:pt>
    <dgm:pt modelId="{A4DD32F1-7227-4E75-99CE-AD58763D90F9}" type="pres">
      <dgm:prSet presAssocID="{04FBB320-83B2-4ACF-BC7B-2A0DFAA4843C}" presName="hierChild1" presStyleCnt="0">
        <dgm:presLayoutVars>
          <dgm:orgChart val="1"/>
          <dgm:chPref val="1"/>
          <dgm:dir/>
          <dgm:animOne val="branch"/>
          <dgm:animLvl val="lvl"/>
          <dgm:resizeHandles/>
        </dgm:presLayoutVars>
      </dgm:prSet>
      <dgm:spPr/>
      <dgm:t>
        <a:bodyPr/>
        <a:lstStyle/>
        <a:p>
          <a:endParaRPr lang="es-ES_tradnl"/>
        </a:p>
      </dgm:t>
    </dgm:pt>
    <dgm:pt modelId="{7E385768-5BA1-4A6C-990E-EE3D78300257}" type="pres">
      <dgm:prSet presAssocID="{B7989AE8-37FE-438E-A6EF-F1B5A4C35BEF}" presName="hierRoot1" presStyleCnt="0">
        <dgm:presLayoutVars>
          <dgm:hierBranch val="init"/>
        </dgm:presLayoutVars>
      </dgm:prSet>
      <dgm:spPr/>
    </dgm:pt>
    <dgm:pt modelId="{38D25576-1BA8-45FD-981B-74734ECE803F}" type="pres">
      <dgm:prSet presAssocID="{B7989AE8-37FE-438E-A6EF-F1B5A4C35BEF}" presName="rootComposite1" presStyleCnt="0"/>
      <dgm:spPr/>
    </dgm:pt>
    <dgm:pt modelId="{7636F73C-A6D6-4D4E-984A-8652CF2B5E38}" type="pres">
      <dgm:prSet presAssocID="{B7989AE8-37FE-438E-A6EF-F1B5A4C35BEF}" presName="rootText1" presStyleLbl="node0" presStyleIdx="0" presStyleCnt="1">
        <dgm:presLayoutVars>
          <dgm:chPref val="3"/>
        </dgm:presLayoutVars>
      </dgm:prSet>
      <dgm:spPr/>
      <dgm:t>
        <a:bodyPr/>
        <a:lstStyle/>
        <a:p>
          <a:endParaRPr lang="es-ES_tradnl"/>
        </a:p>
      </dgm:t>
    </dgm:pt>
    <dgm:pt modelId="{8D0FA748-232E-457D-9566-0EE89334B85F}" type="pres">
      <dgm:prSet presAssocID="{B7989AE8-37FE-438E-A6EF-F1B5A4C35BEF}" presName="rootConnector1" presStyleLbl="node1" presStyleIdx="0" presStyleCnt="0"/>
      <dgm:spPr/>
      <dgm:t>
        <a:bodyPr/>
        <a:lstStyle/>
        <a:p>
          <a:endParaRPr lang="es-ES_tradnl"/>
        </a:p>
      </dgm:t>
    </dgm:pt>
    <dgm:pt modelId="{C127C69D-140C-4BB0-9781-82EA35CDEE68}" type="pres">
      <dgm:prSet presAssocID="{B7989AE8-37FE-438E-A6EF-F1B5A4C35BEF}" presName="hierChild2" presStyleCnt="0"/>
      <dgm:spPr/>
    </dgm:pt>
    <dgm:pt modelId="{E40FC177-526C-49B4-829F-5157D6AA57EE}" type="pres">
      <dgm:prSet presAssocID="{8411CA65-87E9-4EEB-87DA-7F5243C446A0}" presName="Name37" presStyleLbl="parChTrans1D2" presStyleIdx="0" presStyleCnt="5"/>
      <dgm:spPr/>
      <dgm:t>
        <a:bodyPr/>
        <a:lstStyle/>
        <a:p>
          <a:endParaRPr lang="es-ES_tradnl"/>
        </a:p>
      </dgm:t>
    </dgm:pt>
    <dgm:pt modelId="{D8186284-6FCB-4C50-8E5E-2572241F684D}" type="pres">
      <dgm:prSet presAssocID="{E238A79C-DF99-4E72-AC04-F3365D3C20BA}" presName="hierRoot2" presStyleCnt="0">
        <dgm:presLayoutVars>
          <dgm:hierBranch val="init"/>
        </dgm:presLayoutVars>
      </dgm:prSet>
      <dgm:spPr/>
    </dgm:pt>
    <dgm:pt modelId="{0687DEB6-B001-4C11-A006-9EB20F6EE5A6}" type="pres">
      <dgm:prSet presAssocID="{E238A79C-DF99-4E72-AC04-F3365D3C20BA}" presName="rootComposite" presStyleCnt="0"/>
      <dgm:spPr/>
    </dgm:pt>
    <dgm:pt modelId="{E37BA134-7CBD-45A3-8A21-1FA715C36C60}" type="pres">
      <dgm:prSet presAssocID="{E238A79C-DF99-4E72-AC04-F3365D3C20BA}" presName="rootText" presStyleLbl="node2" presStyleIdx="0" presStyleCnt="4">
        <dgm:presLayoutVars>
          <dgm:chPref val="3"/>
        </dgm:presLayoutVars>
      </dgm:prSet>
      <dgm:spPr/>
      <dgm:t>
        <a:bodyPr/>
        <a:lstStyle/>
        <a:p>
          <a:endParaRPr lang="es-ES_tradnl"/>
        </a:p>
      </dgm:t>
    </dgm:pt>
    <dgm:pt modelId="{C5B1633A-ECE0-494F-8740-A31D6A776956}" type="pres">
      <dgm:prSet presAssocID="{E238A79C-DF99-4E72-AC04-F3365D3C20BA}" presName="rootConnector" presStyleLbl="node2" presStyleIdx="0" presStyleCnt="4"/>
      <dgm:spPr/>
      <dgm:t>
        <a:bodyPr/>
        <a:lstStyle/>
        <a:p>
          <a:endParaRPr lang="es-ES_tradnl"/>
        </a:p>
      </dgm:t>
    </dgm:pt>
    <dgm:pt modelId="{7FA19802-C3F3-4B6A-9C28-1D9B16798FC8}" type="pres">
      <dgm:prSet presAssocID="{E238A79C-DF99-4E72-AC04-F3365D3C20BA}" presName="hierChild4" presStyleCnt="0"/>
      <dgm:spPr/>
    </dgm:pt>
    <dgm:pt modelId="{A368327F-5DED-40C6-AA11-A1C3217EF4C3}" type="pres">
      <dgm:prSet presAssocID="{E238A79C-DF99-4E72-AC04-F3365D3C20BA}" presName="hierChild5" presStyleCnt="0"/>
      <dgm:spPr/>
    </dgm:pt>
    <dgm:pt modelId="{40EC755A-19ED-4D50-A512-850D82BD5A5D}" type="pres">
      <dgm:prSet presAssocID="{B19E5218-A965-4332-8EB7-428BD64F7647}" presName="Name37" presStyleLbl="parChTrans1D2" presStyleIdx="1" presStyleCnt="5"/>
      <dgm:spPr/>
      <dgm:t>
        <a:bodyPr/>
        <a:lstStyle/>
        <a:p>
          <a:endParaRPr lang="es-ES_tradnl"/>
        </a:p>
      </dgm:t>
    </dgm:pt>
    <dgm:pt modelId="{75E4DF23-23B8-4B5F-9E46-E76709BD7B07}" type="pres">
      <dgm:prSet presAssocID="{C827C51F-9825-48B3-AC00-C16F2B9DEFFB}" presName="hierRoot2" presStyleCnt="0">
        <dgm:presLayoutVars>
          <dgm:hierBranch val="init"/>
        </dgm:presLayoutVars>
      </dgm:prSet>
      <dgm:spPr/>
    </dgm:pt>
    <dgm:pt modelId="{324B8760-8F82-4E6B-BB4F-4618A2101B2C}" type="pres">
      <dgm:prSet presAssocID="{C827C51F-9825-48B3-AC00-C16F2B9DEFFB}" presName="rootComposite" presStyleCnt="0"/>
      <dgm:spPr/>
    </dgm:pt>
    <dgm:pt modelId="{2AB79C5B-4038-41D5-B6C6-34357C5C0EA6}" type="pres">
      <dgm:prSet presAssocID="{C827C51F-9825-48B3-AC00-C16F2B9DEFFB}" presName="rootText" presStyleLbl="node2" presStyleIdx="1" presStyleCnt="4">
        <dgm:presLayoutVars>
          <dgm:chPref val="3"/>
        </dgm:presLayoutVars>
      </dgm:prSet>
      <dgm:spPr/>
      <dgm:t>
        <a:bodyPr/>
        <a:lstStyle/>
        <a:p>
          <a:endParaRPr lang="es-ES_tradnl"/>
        </a:p>
      </dgm:t>
    </dgm:pt>
    <dgm:pt modelId="{6BCCE797-4360-4D66-AFF4-E9647BA8B5C3}" type="pres">
      <dgm:prSet presAssocID="{C827C51F-9825-48B3-AC00-C16F2B9DEFFB}" presName="rootConnector" presStyleLbl="node2" presStyleIdx="1" presStyleCnt="4"/>
      <dgm:spPr/>
      <dgm:t>
        <a:bodyPr/>
        <a:lstStyle/>
        <a:p>
          <a:endParaRPr lang="es-ES_tradnl"/>
        </a:p>
      </dgm:t>
    </dgm:pt>
    <dgm:pt modelId="{81459D3D-E421-47E7-9263-0D5BCFAD53FC}" type="pres">
      <dgm:prSet presAssocID="{C827C51F-9825-48B3-AC00-C16F2B9DEFFB}" presName="hierChild4" presStyleCnt="0"/>
      <dgm:spPr/>
    </dgm:pt>
    <dgm:pt modelId="{4B494E5F-580E-43A4-A429-7A750B8CDCA5}" type="pres">
      <dgm:prSet presAssocID="{C827C51F-9825-48B3-AC00-C16F2B9DEFFB}" presName="hierChild5" presStyleCnt="0"/>
      <dgm:spPr/>
    </dgm:pt>
    <dgm:pt modelId="{9B11D152-4C69-41D0-A87D-C886AF6512A2}" type="pres">
      <dgm:prSet presAssocID="{E3FA8183-43C9-4F34-AE4B-C1C0E299F91F}" presName="Name37" presStyleLbl="parChTrans1D2" presStyleIdx="2" presStyleCnt="5"/>
      <dgm:spPr/>
      <dgm:t>
        <a:bodyPr/>
        <a:lstStyle/>
        <a:p>
          <a:endParaRPr lang="es-ES_tradnl"/>
        </a:p>
      </dgm:t>
    </dgm:pt>
    <dgm:pt modelId="{DE6985B4-1111-47CB-9E1C-435C861C65F6}" type="pres">
      <dgm:prSet presAssocID="{8BC39FFA-C36D-425B-B592-05079D4B090F}" presName="hierRoot2" presStyleCnt="0">
        <dgm:presLayoutVars>
          <dgm:hierBranch val="init"/>
        </dgm:presLayoutVars>
      </dgm:prSet>
      <dgm:spPr/>
    </dgm:pt>
    <dgm:pt modelId="{469D2827-0FF5-41DD-B1CB-D7E51849E429}" type="pres">
      <dgm:prSet presAssocID="{8BC39FFA-C36D-425B-B592-05079D4B090F}" presName="rootComposite" presStyleCnt="0"/>
      <dgm:spPr/>
    </dgm:pt>
    <dgm:pt modelId="{EB922201-91DA-4477-87D8-A295D16FF514}" type="pres">
      <dgm:prSet presAssocID="{8BC39FFA-C36D-425B-B592-05079D4B090F}" presName="rootText" presStyleLbl="node2" presStyleIdx="2" presStyleCnt="4">
        <dgm:presLayoutVars>
          <dgm:chPref val="3"/>
        </dgm:presLayoutVars>
      </dgm:prSet>
      <dgm:spPr/>
      <dgm:t>
        <a:bodyPr/>
        <a:lstStyle/>
        <a:p>
          <a:endParaRPr lang="es-ES_tradnl"/>
        </a:p>
      </dgm:t>
    </dgm:pt>
    <dgm:pt modelId="{588B62F4-3A1C-4641-BEA7-21191F1D6408}" type="pres">
      <dgm:prSet presAssocID="{8BC39FFA-C36D-425B-B592-05079D4B090F}" presName="rootConnector" presStyleLbl="node2" presStyleIdx="2" presStyleCnt="4"/>
      <dgm:spPr/>
      <dgm:t>
        <a:bodyPr/>
        <a:lstStyle/>
        <a:p>
          <a:endParaRPr lang="es-ES_tradnl"/>
        </a:p>
      </dgm:t>
    </dgm:pt>
    <dgm:pt modelId="{C5B6F8E7-4C66-4E10-B195-53288F81E8E7}" type="pres">
      <dgm:prSet presAssocID="{8BC39FFA-C36D-425B-B592-05079D4B090F}" presName="hierChild4" presStyleCnt="0"/>
      <dgm:spPr/>
    </dgm:pt>
    <dgm:pt modelId="{168E7AC3-7AF0-4858-8C85-FE81F2B75C52}" type="pres">
      <dgm:prSet presAssocID="{8BC39FFA-C36D-425B-B592-05079D4B090F}" presName="hierChild5" presStyleCnt="0"/>
      <dgm:spPr/>
    </dgm:pt>
    <dgm:pt modelId="{908C7F40-17C4-45E9-AC6B-2529DC64BC8C}" type="pres">
      <dgm:prSet presAssocID="{8505182E-C5B7-4330-88B1-1ADD15B3C1AA}" presName="Name37" presStyleLbl="parChTrans1D2" presStyleIdx="3" presStyleCnt="5"/>
      <dgm:spPr/>
      <dgm:t>
        <a:bodyPr/>
        <a:lstStyle/>
        <a:p>
          <a:endParaRPr lang="es-ES_tradnl"/>
        </a:p>
      </dgm:t>
    </dgm:pt>
    <dgm:pt modelId="{EEB9C864-C32F-44C6-BEF2-8B442EE090F7}" type="pres">
      <dgm:prSet presAssocID="{CB20C472-2298-4F55-94B0-C7CE5FA47A56}" presName="hierRoot2" presStyleCnt="0">
        <dgm:presLayoutVars>
          <dgm:hierBranch val="init"/>
        </dgm:presLayoutVars>
      </dgm:prSet>
      <dgm:spPr/>
    </dgm:pt>
    <dgm:pt modelId="{9CD38E6A-1070-469B-89EB-1B9574351FB0}" type="pres">
      <dgm:prSet presAssocID="{CB20C472-2298-4F55-94B0-C7CE5FA47A56}" presName="rootComposite" presStyleCnt="0"/>
      <dgm:spPr/>
    </dgm:pt>
    <dgm:pt modelId="{F5845D80-00DA-4B47-B4E6-79BEF7CBFE17}" type="pres">
      <dgm:prSet presAssocID="{CB20C472-2298-4F55-94B0-C7CE5FA47A56}" presName="rootText" presStyleLbl="node2" presStyleIdx="3" presStyleCnt="4">
        <dgm:presLayoutVars>
          <dgm:chPref val="3"/>
        </dgm:presLayoutVars>
      </dgm:prSet>
      <dgm:spPr/>
      <dgm:t>
        <a:bodyPr/>
        <a:lstStyle/>
        <a:p>
          <a:endParaRPr lang="es-ES_tradnl"/>
        </a:p>
      </dgm:t>
    </dgm:pt>
    <dgm:pt modelId="{0DE6B668-EF69-4DEA-80E2-206E27F522EA}" type="pres">
      <dgm:prSet presAssocID="{CB20C472-2298-4F55-94B0-C7CE5FA47A56}" presName="rootConnector" presStyleLbl="node2" presStyleIdx="3" presStyleCnt="4"/>
      <dgm:spPr/>
      <dgm:t>
        <a:bodyPr/>
        <a:lstStyle/>
        <a:p>
          <a:endParaRPr lang="es-ES_tradnl"/>
        </a:p>
      </dgm:t>
    </dgm:pt>
    <dgm:pt modelId="{85B480FC-2511-4A39-9DCE-C1E3B3AB74BE}" type="pres">
      <dgm:prSet presAssocID="{CB20C472-2298-4F55-94B0-C7CE5FA47A56}" presName="hierChild4" presStyleCnt="0"/>
      <dgm:spPr/>
    </dgm:pt>
    <dgm:pt modelId="{977BC749-7074-4876-918A-E49D2A2D297D}" type="pres">
      <dgm:prSet presAssocID="{8CBBCE02-627E-422F-8848-834BBCA25735}" presName="Name37" presStyleLbl="parChTrans1D3" presStyleIdx="0" presStyleCnt="2"/>
      <dgm:spPr/>
      <dgm:t>
        <a:bodyPr/>
        <a:lstStyle/>
        <a:p>
          <a:endParaRPr lang="es-ES_tradnl"/>
        </a:p>
      </dgm:t>
    </dgm:pt>
    <dgm:pt modelId="{09042B29-96FA-4420-8CB8-403CBC0EF3DA}" type="pres">
      <dgm:prSet presAssocID="{7E6A9728-195B-420C-ADC7-E7667845D438}" presName="hierRoot2" presStyleCnt="0">
        <dgm:presLayoutVars>
          <dgm:hierBranch val="init"/>
        </dgm:presLayoutVars>
      </dgm:prSet>
      <dgm:spPr/>
    </dgm:pt>
    <dgm:pt modelId="{DCFB6354-B4CC-418F-814A-CA0AF086981C}" type="pres">
      <dgm:prSet presAssocID="{7E6A9728-195B-420C-ADC7-E7667845D438}" presName="rootComposite" presStyleCnt="0"/>
      <dgm:spPr/>
    </dgm:pt>
    <dgm:pt modelId="{114DFE0E-FB0E-4865-8A26-23059B8F895B}" type="pres">
      <dgm:prSet presAssocID="{7E6A9728-195B-420C-ADC7-E7667845D438}" presName="rootText" presStyleLbl="node3" presStyleIdx="0" presStyleCnt="2">
        <dgm:presLayoutVars>
          <dgm:chPref val="3"/>
        </dgm:presLayoutVars>
      </dgm:prSet>
      <dgm:spPr/>
      <dgm:t>
        <a:bodyPr/>
        <a:lstStyle/>
        <a:p>
          <a:endParaRPr lang="es-ES_tradnl"/>
        </a:p>
      </dgm:t>
    </dgm:pt>
    <dgm:pt modelId="{DC64A2D6-08DB-4EA1-8A50-2FE7FA611B5B}" type="pres">
      <dgm:prSet presAssocID="{7E6A9728-195B-420C-ADC7-E7667845D438}" presName="rootConnector" presStyleLbl="node3" presStyleIdx="0" presStyleCnt="2"/>
      <dgm:spPr/>
      <dgm:t>
        <a:bodyPr/>
        <a:lstStyle/>
        <a:p>
          <a:endParaRPr lang="es-ES_tradnl"/>
        </a:p>
      </dgm:t>
    </dgm:pt>
    <dgm:pt modelId="{E7633652-6167-48DB-BC56-5C7DFE9D9E15}" type="pres">
      <dgm:prSet presAssocID="{7E6A9728-195B-420C-ADC7-E7667845D438}" presName="hierChild4" presStyleCnt="0"/>
      <dgm:spPr/>
    </dgm:pt>
    <dgm:pt modelId="{329586A8-1AA8-4FA0-B367-0D31E89FB72E}" type="pres">
      <dgm:prSet presAssocID="{7E6A9728-195B-420C-ADC7-E7667845D438}" presName="hierChild5" presStyleCnt="0"/>
      <dgm:spPr/>
    </dgm:pt>
    <dgm:pt modelId="{4242DB6E-314F-400A-8B1C-373615C9C5F8}" type="pres">
      <dgm:prSet presAssocID="{B15509A5-9E5A-4F1B-9EA9-A3A0DAFEF75F}" presName="Name37" presStyleLbl="parChTrans1D3" presStyleIdx="1" presStyleCnt="2"/>
      <dgm:spPr/>
      <dgm:t>
        <a:bodyPr/>
        <a:lstStyle/>
        <a:p>
          <a:endParaRPr lang="es-ES_tradnl"/>
        </a:p>
      </dgm:t>
    </dgm:pt>
    <dgm:pt modelId="{260181C8-D0FD-4969-9DB3-441EB4F3A99F}" type="pres">
      <dgm:prSet presAssocID="{D35F3785-07E6-4DBB-AB9B-9F5541E222F0}" presName="hierRoot2" presStyleCnt="0">
        <dgm:presLayoutVars>
          <dgm:hierBranch val="init"/>
        </dgm:presLayoutVars>
      </dgm:prSet>
      <dgm:spPr/>
    </dgm:pt>
    <dgm:pt modelId="{C1254EEA-FA48-4896-B272-56DAA524E2A1}" type="pres">
      <dgm:prSet presAssocID="{D35F3785-07E6-4DBB-AB9B-9F5541E222F0}" presName="rootComposite" presStyleCnt="0"/>
      <dgm:spPr/>
    </dgm:pt>
    <dgm:pt modelId="{7EF583B2-2DFE-486C-8125-589729B5122D}" type="pres">
      <dgm:prSet presAssocID="{D35F3785-07E6-4DBB-AB9B-9F5541E222F0}" presName="rootText" presStyleLbl="node3" presStyleIdx="1" presStyleCnt="2">
        <dgm:presLayoutVars>
          <dgm:chPref val="3"/>
        </dgm:presLayoutVars>
      </dgm:prSet>
      <dgm:spPr/>
      <dgm:t>
        <a:bodyPr/>
        <a:lstStyle/>
        <a:p>
          <a:endParaRPr lang="es-ES_tradnl"/>
        </a:p>
      </dgm:t>
    </dgm:pt>
    <dgm:pt modelId="{8D7FCF0D-9B02-4586-9785-DEF98EF00249}" type="pres">
      <dgm:prSet presAssocID="{D35F3785-07E6-4DBB-AB9B-9F5541E222F0}" presName="rootConnector" presStyleLbl="node3" presStyleIdx="1" presStyleCnt="2"/>
      <dgm:spPr/>
      <dgm:t>
        <a:bodyPr/>
        <a:lstStyle/>
        <a:p>
          <a:endParaRPr lang="es-ES_tradnl"/>
        </a:p>
      </dgm:t>
    </dgm:pt>
    <dgm:pt modelId="{6754AD77-988E-4B5F-9CDE-56B508D33B11}" type="pres">
      <dgm:prSet presAssocID="{D35F3785-07E6-4DBB-AB9B-9F5541E222F0}" presName="hierChild4" presStyleCnt="0"/>
      <dgm:spPr/>
    </dgm:pt>
    <dgm:pt modelId="{B3ABD6B3-B392-4BE5-99C7-F5595EFE9070}" type="pres">
      <dgm:prSet presAssocID="{D35F3785-07E6-4DBB-AB9B-9F5541E222F0}" presName="hierChild5" presStyleCnt="0"/>
      <dgm:spPr/>
    </dgm:pt>
    <dgm:pt modelId="{AB3D439A-F96A-4C97-A413-041AD4D11380}" type="pres">
      <dgm:prSet presAssocID="{CB20C472-2298-4F55-94B0-C7CE5FA47A56}" presName="hierChild5" presStyleCnt="0"/>
      <dgm:spPr/>
    </dgm:pt>
    <dgm:pt modelId="{6D6987AB-CB03-41AC-B061-29581B0ECDB4}" type="pres">
      <dgm:prSet presAssocID="{B7989AE8-37FE-438E-A6EF-F1B5A4C35BEF}" presName="hierChild3" presStyleCnt="0"/>
      <dgm:spPr/>
    </dgm:pt>
    <dgm:pt modelId="{890CBD43-8912-4392-BDFD-B2D12A4AA7F6}" type="pres">
      <dgm:prSet presAssocID="{7E0065E0-46E1-4FD2-B4DC-3439F142FBAD}" presName="Name111" presStyleLbl="parChTrans1D2" presStyleIdx="4" presStyleCnt="5"/>
      <dgm:spPr/>
      <dgm:t>
        <a:bodyPr/>
        <a:lstStyle/>
        <a:p>
          <a:endParaRPr lang="es-ES_tradnl"/>
        </a:p>
      </dgm:t>
    </dgm:pt>
    <dgm:pt modelId="{3474551D-FD0F-4DA4-A512-B93288CF7D4A}" type="pres">
      <dgm:prSet presAssocID="{B03D242C-CEAD-42C6-B83D-01598AB0F8EB}" presName="hierRoot3" presStyleCnt="0">
        <dgm:presLayoutVars>
          <dgm:hierBranch val="init"/>
        </dgm:presLayoutVars>
      </dgm:prSet>
      <dgm:spPr/>
    </dgm:pt>
    <dgm:pt modelId="{05B2788E-EDC8-4F5E-8D41-7A54288054BA}" type="pres">
      <dgm:prSet presAssocID="{B03D242C-CEAD-42C6-B83D-01598AB0F8EB}" presName="rootComposite3" presStyleCnt="0"/>
      <dgm:spPr/>
    </dgm:pt>
    <dgm:pt modelId="{48CB07C1-09BE-4C4A-B59D-6CC53871FA8E}" type="pres">
      <dgm:prSet presAssocID="{B03D242C-CEAD-42C6-B83D-01598AB0F8EB}" presName="rootText3" presStyleLbl="asst1" presStyleIdx="0" presStyleCnt="1" custLinFactX="53256" custLinFactNeighborX="100000" custLinFactNeighborY="-9858">
        <dgm:presLayoutVars>
          <dgm:chPref val="3"/>
        </dgm:presLayoutVars>
      </dgm:prSet>
      <dgm:spPr/>
      <dgm:t>
        <a:bodyPr/>
        <a:lstStyle/>
        <a:p>
          <a:endParaRPr lang="es-ES_tradnl"/>
        </a:p>
      </dgm:t>
    </dgm:pt>
    <dgm:pt modelId="{6C5F068C-83FD-4F83-BD74-FEC5B5313BDF}" type="pres">
      <dgm:prSet presAssocID="{B03D242C-CEAD-42C6-B83D-01598AB0F8EB}" presName="rootConnector3" presStyleLbl="asst1" presStyleIdx="0" presStyleCnt="1"/>
      <dgm:spPr/>
      <dgm:t>
        <a:bodyPr/>
        <a:lstStyle/>
        <a:p>
          <a:endParaRPr lang="es-ES_tradnl"/>
        </a:p>
      </dgm:t>
    </dgm:pt>
    <dgm:pt modelId="{28ED81AE-AAB0-4ADE-8E8A-7A0E396B4C2F}" type="pres">
      <dgm:prSet presAssocID="{B03D242C-CEAD-42C6-B83D-01598AB0F8EB}" presName="hierChild6" presStyleCnt="0"/>
      <dgm:spPr/>
    </dgm:pt>
    <dgm:pt modelId="{3B7AB592-90A3-496F-93B3-8167EB82E773}" type="pres">
      <dgm:prSet presAssocID="{B03D242C-CEAD-42C6-B83D-01598AB0F8EB}" presName="hierChild7" presStyleCnt="0"/>
      <dgm:spPr/>
    </dgm:pt>
  </dgm:ptLst>
  <dgm:cxnLst>
    <dgm:cxn modelId="{1F2AFF62-74C7-4893-9935-58ADE47FBE69}" srcId="{B7989AE8-37FE-438E-A6EF-F1B5A4C35BEF}" destId="{E238A79C-DF99-4E72-AC04-F3365D3C20BA}" srcOrd="1" destOrd="0" parTransId="{8411CA65-87E9-4EEB-87DA-7F5243C446A0}" sibTransId="{2F87686E-ED93-4652-ABA8-E11A1D102074}"/>
    <dgm:cxn modelId="{A249E95B-5041-4B0B-8F07-92BA6FB8AA6A}" srcId="{CB20C472-2298-4F55-94B0-C7CE5FA47A56}" destId="{D35F3785-07E6-4DBB-AB9B-9F5541E222F0}" srcOrd="1" destOrd="0" parTransId="{B15509A5-9E5A-4F1B-9EA9-A3A0DAFEF75F}" sibTransId="{BE3966A7-5042-460C-8006-0183844E6644}"/>
    <dgm:cxn modelId="{DD28CA46-B3E0-49E9-86B0-A0B364B1CF57}" type="presOf" srcId="{D35F3785-07E6-4DBB-AB9B-9F5541E222F0}" destId="{8D7FCF0D-9B02-4586-9785-DEF98EF00249}" srcOrd="1" destOrd="0" presId="urn:microsoft.com/office/officeart/2005/8/layout/orgChart1"/>
    <dgm:cxn modelId="{A5D988F2-DEA7-44FA-9612-642813209BEA}" type="presOf" srcId="{E238A79C-DF99-4E72-AC04-F3365D3C20BA}" destId="{E37BA134-7CBD-45A3-8A21-1FA715C36C60}" srcOrd="0" destOrd="0" presId="urn:microsoft.com/office/officeart/2005/8/layout/orgChart1"/>
    <dgm:cxn modelId="{8AF1BFBC-773D-4633-96E7-67A9AA162474}" type="presOf" srcId="{C827C51F-9825-48B3-AC00-C16F2B9DEFFB}" destId="{2AB79C5B-4038-41D5-B6C6-34357C5C0EA6}" srcOrd="0" destOrd="0" presId="urn:microsoft.com/office/officeart/2005/8/layout/orgChart1"/>
    <dgm:cxn modelId="{18127327-3C18-47AC-92D9-F7FEB0D16201}" type="presOf" srcId="{8505182E-C5B7-4330-88B1-1ADD15B3C1AA}" destId="{908C7F40-17C4-45E9-AC6B-2529DC64BC8C}" srcOrd="0" destOrd="0" presId="urn:microsoft.com/office/officeart/2005/8/layout/orgChart1"/>
    <dgm:cxn modelId="{A70DFE64-67C1-4733-8387-4369162686A0}" type="presOf" srcId="{D35F3785-07E6-4DBB-AB9B-9F5541E222F0}" destId="{7EF583B2-2DFE-486C-8125-589729B5122D}" srcOrd="0" destOrd="0" presId="urn:microsoft.com/office/officeart/2005/8/layout/orgChart1"/>
    <dgm:cxn modelId="{99F75295-11E0-4724-A7EB-898A5A35F904}" type="presOf" srcId="{B03D242C-CEAD-42C6-B83D-01598AB0F8EB}" destId="{48CB07C1-09BE-4C4A-B59D-6CC53871FA8E}" srcOrd="0" destOrd="0" presId="urn:microsoft.com/office/officeart/2005/8/layout/orgChart1"/>
    <dgm:cxn modelId="{5EF5D86A-56F3-4B93-8AC2-27315D5FCBEF}" type="presOf" srcId="{B15509A5-9E5A-4F1B-9EA9-A3A0DAFEF75F}" destId="{4242DB6E-314F-400A-8B1C-373615C9C5F8}" srcOrd="0" destOrd="0" presId="urn:microsoft.com/office/officeart/2005/8/layout/orgChart1"/>
    <dgm:cxn modelId="{9B085182-A653-4A7C-928D-2FCF4EC0D558}" srcId="{B7989AE8-37FE-438E-A6EF-F1B5A4C35BEF}" destId="{C827C51F-9825-48B3-AC00-C16F2B9DEFFB}" srcOrd="2" destOrd="0" parTransId="{B19E5218-A965-4332-8EB7-428BD64F7647}" sibTransId="{F260B723-F126-442F-A358-B0E23BD7ED61}"/>
    <dgm:cxn modelId="{C577E251-CD27-422F-A867-FA1104C130C1}" type="presOf" srcId="{CB20C472-2298-4F55-94B0-C7CE5FA47A56}" destId="{0DE6B668-EF69-4DEA-80E2-206E27F522EA}" srcOrd="1" destOrd="0" presId="urn:microsoft.com/office/officeart/2005/8/layout/orgChart1"/>
    <dgm:cxn modelId="{E03B47B4-933A-40F0-AF2B-AF74F8537CEF}" type="presOf" srcId="{B7989AE8-37FE-438E-A6EF-F1B5A4C35BEF}" destId="{7636F73C-A6D6-4D4E-984A-8652CF2B5E38}" srcOrd="0" destOrd="0" presId="urn:microsoft.com/office/officeart/2005/8/layout/orgChart1"/>
    <dgm:cxn modelId="{FB4B4522-D608-412F-9A5C-4CB3468FE627}" type="presOf" srcId="{7E6A9728-195B-420C-ADC7-E7667845D438}" destId="{DC64A2D6-08DB-4EA1-8A50-2FE7FA611B5B}" srcOrd="1" destOrd="0" presId="urn:microsoft.com/office/officeart/2005/8/layout/orgChart1"/>
    <dgm:cxn modelId="{2E833C23-7196-4FEE-885E-2BA2312B9A03}" type="presOf" srcId="{B19E5218-A965-4332-8EB7-428BD64F7647}" destId="{40EC755A-19ED-4D50-A512-850D82BD5A5D}" srcOrd="0" destOrd="0" presId="urn:microsoft.com/office/officeart/2005/8/layout/orgChart1"/>
    <dgm:cxn modelId="{A81442E5-2A0D-4BCF-91A8-75D49A34EE67}" srcId="{B7989AE8-37FE-438E-A6EF-F1B5A4C35BEF}" destId="{B03D242C-CEAD-42C6-B83D-01598AB0F8EB}" srcOrd="0" destOrd="0" parTransId="{7E0065E0-46E1-4FD2-B4DC-3439F142FBAD}" sibTransId="{4CE946DA-C6A9-4681-96F0-07A696D11EA9}"/>
    <dgm:cxn modelId="{25578EB4-AF4F-4ACA-A051-62F329E343C0}" type="presOf" srcId="{C827C51F-9825-48B3-AC00-C16F2B9DEFFB}" destId="{6BCCE797-4360-4D66-AFF4-E9647BA8B5C3}" srcOrd="1" destOrd="0" presId="urn:microsoft.com/office/officeart/2005/8/layout/orgChart1"/>
    <dgm:cxn modelId="{1CBC39CF-3982-4D5C-BC44-642837DDF68B}" type="presOf" srcId="{8BC39FFA-C36D-425B-B592-05079D4B090F}" destId="{588B62F4-3A1C-4641-BEA7-21191F1D6408}" srcOrd="1" destOrd="0" presId="urn:microsoft.com/office/officeart/2005/8/layout/orgChart1"/>
    <dgm:cxn modelId="{56C5812A-A408-4637-BC03-665C2E96059A}" type="presOf" srcId="{B7989AE8-37FE-438E-A6EF-F1B5A4C35BEF}" destId="{8D0FA748-232E-457D-9566-0EE89334B85F}" srcOrd="1" destOrd="0" presId="urn:microsoft.com/office/officeart/2005/8/layout/orgChart1"/>
    <dgm:cxn modelId="{C844D9F2-5375-4F82-9297-87840C282A98}" type="presOf" srcId="{8CBBCE02-627E-422F-8848-834BBCA25735}" destId="{977BC749-7074-4876-918A-E49D2A2D297D}" srcOrd="0" destOrd="0" presId="urn:microsoft.com/office/officeart/2005/8/layout/orgChart1"/>
    <dgm:cxn modelId="{FBB4E527-094C-4C51-9699-45460691E068}" type="presOf" srcId="{E238A79C-DF99-4E72-AC04-F3365D3C20BA}" destId="{C5B1633A-ECE0-494F-8740-A31D6A776956}" srcOrd="1" destOrd="0" presId="urn:microsoft.com/office/officeart/2005/8/layout/orgChart1"/>
    <dgm:cxn modelId="{5372DE01-68DB-4488-AB32-5D96A8A093F1}" type="presOf" srcId="{B03D242C-CEAD-42C6-B83D-01598AB0F8EB}" destId="{6C5F068C-83FD-4F83-BD74-FEC5B5313BDF}" srcOrd="1" destOrd="0" presId="urn:microsoft.com/office/officeart/2005/8/layout/orgChart1"/>
    <dgm:cxn modelId="{D5A015FE-9FE6-43FF-B84B-63FF2C4C3EA1}" srcId="{B7989AE8-37FE-438E-A6EF-F1B5A4C35BEF}" destId="{CB20C472-2298-4F55-94B0-C7CE5FA47A56}" srcOrd="4" destOrd="0" parTransId="{8505182E-C5B7-4330-88B1-1ADD15B3C1AA}" sibTransId="{E7CD7CCE-80DF-43DE-AC35-79F8E71566CB}"/>
    <dgm:cxn modelId="{7502A75A-1ADF-4B2A-9ACE-5C486AFB7138}" type="presOf" srcId="{8BC39FFA-C36D-425B-B592-05079D4B090F}" destId="{EB922201-91DA-4477-87D8-A295D16FF514}" srcOrd="0" destOrd="0" presId="urn:microsoft.com/office/officeart/2005/8/layout/orgChart1"/>
    <dgm:cxn modelId="{36DF6FCD-FF93-4A8A-9C3F-ADF0D62F9FFF}" type="presOf" srcId="{7E6A9728-195B-420C-ADC7-E7667845D438}" destId="{114DFE0E-FB0E-4865-8A26-23059B8F895B}" srcOrd="0" destOrd="0" presId="urn:microsoft.com/office/officeart/2005/8/layout/orgChart1"/>
    <dgm:cxn modelId="{DF2F485E-AAFC-4C54-AB9E-B7264FE2BB89}" srcId="{CB20C472-2298-4F55-94B0-C7CE5FA47A56}" destId="{7E6A9728-195B-420C-ADC7-E7667845D438}" srcOrd="0" destOrd="0" parTransId="{8CBBCE02-627E-422F-8848-834BBCA25735}" sibTransId="{D2B1E06D-CA7C-446B-A83E-D82941F97CE9}"/>
    <dgm:cxn modelId="{FDE37CC4-2055-4E10-86D9-52240AC37BCA}" srcId="{B7989AE8-37FE-438E-A6EF-F1B5A4C35BEF}" destId="{8BC39FFA-C36D-425B-B592-05079D4B090F}" srcOrd="3" destOrd="0" parTransId="{E3FA8183-43C9-4F34-AE4B-C1C0E299F91F}" sibTransId="{191878CA-F156-48B7-9D63-1F9AD5B75F06}"/>
    <dgm:cxn modelId="{F02000F5-16E4-4D6C-AEEA-B9DCD3537B67}" type="presOf" srcId="{E3FA8183-43C9-4F34-AE4B-C1C0E299F91F}" destId="{9B11D152-4C69-41D0-A87D-C886AF6512A2}" srcOrd="0" destOrd="0" presId="urn:microsoft.com/office/officeart/2005/8/layout/orgChart1"/>
    <dgm:cxn modelId="{A9282F84-AC9C-49C1-9100-D3A4F22BC6AA}" type="presOf" srcId="{8411CA65-87E9-4EEB-87DA-7F5243C446A0}" destId="{E40FC177-526C-49B4-829F-5157D6AA57EE}" srcOrd="0" destOrd="0" presId="urn:microsoft.com/office/officeart/2005/8/layout/orgChart1"/>
    <dgm:cxn modelId="{0E22FE48-6C35-4A99-B2C1-47E54D785444}" type="presOf" srcId="{CB20C472-2298-4F55-94B0-C7CE5FA47A56}" destId="{F5845D80-00DA-4B47-B4E6-79BEF7CBFE17}" srcOrd="0" destOrd="0" presId="urn:microsoft.com/office/officeart/2005/8/layout/orgChart1"/>
    <dgm:cxn modelId="{E3A22DEF-1943-4279-ACB6-1D0788B07753}" srcId="{04FBB320-83B2-4ACF-BC7B-2A0DFAA4843C}" destId="{B7989AE8-37FE-438E-A6EF-F1B5A4C35BEF}" srcOrd="0" destOrd="0" parTransId="{0E22D6E3-7872-4F22-94DA-209BD35FF21F}" sibTransId="{8E53B305-3CA4-4437-A743-A3A57FF6585A}"/>
    <dgm:cxn modelId="{5E95D79D-DFE3-4537-B5D3-86A87715E7B2}" type="presOf" srcId="{7E0065E0-46E1-4FD2-B4DC-3439F142FBAD}" destId="{890CBD43-8912-4392-BDFD-B2D12A4AA7F6}" srcOrd="0" destOrd="0" presId="urn:microsoft.com/office/officeart/2005/8/layout/orgChart1"/>
    <dgm:cxn modelId="{053D04AB-92F9-43EA-8BA9-79E1DF179F11}" type="presOf" srcId="{04FBB320-83B2-4ACF-BC7B-2A0DFAA4843C}" destId="{A4DD32F1-7227-4E75-99CE-AD58763D90F9}" srcOrd="0" destOrd="0" presId="urn:microsoft.com/office/officeart/2005/8/layout/orgChart1"/>
    <dgm:cxn modelId="{FD11CBC2-EC1A-4682-89B8-43EEDAE3FBF2}" type="presParOf" srcId="{A4DD32F1-7227-4E75-99CE-AD58763D90F9}" destId="{7E385768-5BA1-4A6C-990E-EE3D78300257}" srcOrd="0" destOrd="0" presId="urn:microsoft.com/office/officeart/2005/8/layout/orgChart1"/>
    <dgm:cxn modelId="{F8332638-FADF-41E2-AFE6-9453EDF9916C}" type="presParOf" srcId="{7E385768-5BA1-4A6C-990E-EE3D78300257}" destId="{38D25576-1BA8-45FD-981B-74734ECE803F}" srcOrd="0" destOrd="0" presId="urn:microsoft.com/office/officeart/2005/8/layout/orgChart1"/>
    <dgm:cxn modelId="{6FCB34DE-3555-47E6-B28A-B22BCF8BA8BA}" type="presParOf" srcId="{38D25576-1BA8-45FD-981B-74734ECE803F}" destId="{7636F73C-A6D6-4D4E-984A-8652CF2B5E38}" srcOrd="0" destOrd="0" presId="urn:microsoft.com/office/officeart/2005/8/layout/orgChart1"/>
    <dgm:cxn modelId="{48EE4B0D-BB4D-4FEC-B8F7-136937C70979}" type="presParOf" srcId="{38D25576-1BA8-45FD-981B-74734ECE803F}" destId="{8D0FA748-232E-457D-9566-0EE89334B85F}" srcOrd="1" destOrd="0" presId="urn:microsoft.com/office/officeart/2005/8/layout/orgChart1"/>
    <dgm:cxn modelId="{37E02487-392B-45D7-A403-9F2856AAA367}" type="presParOf" srcId="{7E385768-5BA1-4A6C-990E-EE3D78300257}" destId="{C127C69D-140C-4BB0-9781-82EA35CDEE68}" srcOrd="1" destOrd="0" presId="urn:microsoft.com/office/officeart/2005/8/layout/orgChart1"/>
    <dgm:cxn modelId="{C40EC7AF-CCE5-4D98-B6D8-D56DAA7DF4E6}" type="presParOf" srcId="{C127C69D-140C-4BB0-9781-82EA35CDEE68}" destId="{E40FC177-526C-49B4-829F-5157D6AA57EE}" srcOrd="0" destOrd="0" presId="urn:microsoft.com/office/officeart/2005/8/layout/orgChart1"/>
    <dgm:cxn modelId="{E6CC6ED0-D916-44AA-9FB9-06725116C77E}" type="presParOf" srcId="{C127C69D-140C-4BB0-9781-82EA35CDEE68}" destId="{D8186284-6FCB-4C50-8E5E-2572241F684D}" srcOrd="1" destOrd="0" presId="urn:microsoft.com/office/officeart/2005/8/layout/orgChart1"/>
    <dgm:cxn modelId="{9165B6ED-AB99-46E4-BA53-CB92A0D3C474}" type="presParOf" srcId="{D8186284-6FCB-4C50-8E5E-2572241F684D}" destId="{0687DEB6-B001-4C11-A006-9EB20F6EE5A6}" srcOrd="0" destOrd="0" presId="urn:microsoft.com/office/officeart/2005/8/layout/orgChart1"/>
    <dgm:cxn modelId="{4BEBF46C-9808-4AA4-944A-971C5271B66F}" type="presParOf" srcId="{0687DEB6-B001-4C11-A006-9EB20F6EE5A6}" destId="{E37BA134-7CBD-45A3-8A21-1FA715C36C60}" srcOrd="0" destOrd="0" presId="urn:microsoft.com/office/officeart/2005/8/layout/orgChart1"/>
    <dgm:cxn modelId="{BF93B6DF-C88C-4893-9BEB-7AC2BE341444}" type="presParOf" srcId="{0687DEB6-B001-4C11-A006-9EB20F6EE5A6}" destId="{C5B1633A-ECE0-494F-8740-A31D6A776956}" srcOrd="1" destOrd="0" presId="urn:microsoft.com/office/officeart/2005/8/layout/orgChart1"/>
    <dgm:cxn modelId="{1E9DB455-19EB-4D2E-9085-C3F54F71BACA}" type="presParOf" srcId="{D8186284-6FCB-4C50-8E5E-2572241F684D}" destId="{7FA19802-C3F3-4B6A-9C28-1D9B16798FC8}" srcOrd="1" destOrd="0" presId="urn:microsoft.com/office/officeart/2005/8/layout/orgChart1"/>
    <dgm:cxn modelId="{B6443D45-B3A9-4AFE-B7AE-52222AB8BFD3}" type="presParOf" srcId="{D8186284-6FCB-4C50-8E5E-2572241F684D}" destId="{A368327F-5DED-40C6-AA11-A1C3217EF4C3}" srcOrd="2" destOrd="0" presId="urn:microsoft.com/office/officeart/2005/8/layout/orgChart1"/>
    <dgm:cxn modelId="{56B0B366-B919-40F5-AB38-09AC24DA2DBF}" type="presParOf" srcId="{C127C69D-140C-4BB0-9781-82EA35CDEE68}" destId="{40EC755A-19ED-4D50-A512-850D82BD5A5D}" srcOrd="2" destOrd="0" presId="urn:microsoft.com/office/officeart/2005/8/layout/orgChart1"/>
    <dgm:cxn modelId="{4BB1262E-2D8B-4F51-B068-AE5C4958669C}" type="presParOf" srcId="{C127C69D-140C-4BB0-9781-82EA35CDEE68}" destId="{75E4DF23-23B8-4B5F-9E46-E76709BD7B07}" srcOrd="3" destOrd="0" presId="urn:microsoft.com/office/officeart/2005/8/layout/orgChart1"/>
    <dgm:cxn modelId="{F3C6CED7-4CD2-4FC1-9E35-D3F94BCBCDB4}" type="presParOf" srcId="{75E4DF23-23B8-4B5F-9E46-E76709BD7B07}" destId="{324B8760-8F82-4E6B-BB4F-4618A2101B2C}" srcOrd="0" destOrd="0" presId="urn:microsoft.com/office/officeart/2005/8/layout/orgChart1"/>
    <dgm:cxn modelId="{38AC8EFC-D11C-42CC-BE60-B18A755FF2A4}" type="presParOf" srcId="{324B8760-8F82-4E6B-BB4F-4618A2101B2C}" destId="{2AB79C5B-4038-41D5-B6C6-34357C5C0EA6}" srcOrd="0" destOrd="0" presId="urn:microsoft.com/office/officeart/2005/8/layout/orgChart1"/>
    <dgm:cxn modelId="{1DB7A570-D56D-4BDB-ADB6-6A723CA14CD2}" type="presParOf" srcId="{324B8760-8F82-4E6B-BB4F-4618A2101B2C}" destId="{6BCCE797-4360-4D66-AFF4-E9647BA8B5C3}" srcOrd="1" destOrd="0" presId="urn:microsoft.com/office/officeart/2005/8/layout/orgChart1"/>
    <dgm:cxn modelId="{5283B8D5-0693-4670-8B21-7D743F70A9D8}" type="presParOf" srcId="{75E4DF23-23B8-4B5F-9E46-E76709BD7B07}" destId="{81459D3D-E421-47E7-9263-0D5BCFAD53FC}" srcOrd="1" destOrd="0" presId="urn:microsoft.com/office/officeart/2005/8/layout/orgChart1"/>
    <dgm:cxn modelId="{20AE902F-B2EF-43D4-8254-D5A5644BC6D2}" type="presParOf" srcId="{75E4DF23-23B8-4B5F-9E46-E76709BD7B07}" destId="{4B494E5F-580E-43A4-A429-7A750B8CDCA5}" srcOrd="2" destOrd="0" presId="urn:microsoft.com/office/officeart/2005/8/layout/orgChart1"/>
    <dgm:cxn modelId="{AAC455E1-FD84-4E5B-941F-135139D6DC4C}" type="presParOf" srcId="{C127C69D-140C-4BB0-9781-82EA35CDEE68}" destId="{9B11D152-4C69-41D0-A87D-C886AF6512A2}" srcOrd="4" destOrd="0" presId="urn:microsoft.com/office/officeart/2005/8/layout/orgChart1"/>
    <dgm:cxn modelId="{2306DE12-8C36-4FF7-B16E-93B6585A074B}" type="presParOf" srcId="{C127C69D-140C-4BB0-9781-82EA35CDEE68}" destId="{DE6985B4-1111-47CB-9E1C-435C861C65F6}" srcOrd="5" destOrd="0" presId="urn:microsoft.com/office/officeart/2005/8/layout/orgChart1"/>
    <dgm:cxn modelId="{978DC9BD-8185-4E20-8E08-91E34AD9891A}" type="presParOf" srcId="{DE6985B4-1111-47CB-9E1C-435C861C65F6}" destId="{469D2827-0FF5-41DD-B1CB-D7E51849E429}" srcOrd="0" destOrd="0" presId="urn:microsoft.com/office/officeart/2005/8/layout/orgChart1"/>
    <dgm:cxn modelId="{3143B6BC-EAE9-4A22-B155-371DF08CD7AC}" type="presParOf" srcId="{469D2827-0FF5-41DD-B1CB-D7E51849E429}" destId="{EB922201-91DA-4477-87D8-A295D16FF514}" srcOrd="0" destOrd="0" presId="urn:microsoft.com/office/officeart/2005/8/layout/orgChart1"/>
    <dgm:cxn modelId="{56F34762-C1CB-4BB9-96B5-F5F9CCEAE382}" type="presParOf" srcId="{469D2827-0FF5-41DD-B1CB-D7E51849E429}" destId="{588B62F4-3A1C-4641-BEA7-21191F1D6408}" srcOrd="1" destOrd="0" presId="urn:microsoft.com/office/officeart/2005/8/layout/orgChart1"/>
    <dgm:cxn modelId="{2E1F5FF5-9408-4305-B49B-1B39C9A6868D}" type="presParOf" srcId="{DE6985B4-1111-47CB-9E1C-435C861C65F6}" destId="{C5B6F8E7-4C66-4E10-B195-53288F81E8E7}" srcOrd="1" destOrd="0" presId="urn:microsoft.com/office/officeart/2005/8/layout/orgChart1"/>
    <dgm:cxn modelId="{160D6F84-F42F-4530-8368-FA26158F1225}" type="presParOf" srcId="{DE6985B4-1111-47CB-9E1C-435C861C65F6}" destId="{168E7AC3-7AF0-4858-8C85-FE81F2B75C52}" srcOrd="2" destOrd="0" presId="urn:microsoft.com/office/officeart/2005/8/layout/orgChart1"/>
    <dgm:cxn modelId="{E0FE4B98-D1A1-4724-9C64-590D570C3232}" type="presParOf" srcId="{C127C69D-140C-4BB0-9781-82EA35CDEE68}" destId="{908C7F40-17C4-45E9-AC6B-2529DC64BC8C}" srcOrd="6" destOrd="0" presId="urn:microsoft.com/office/officeart/2005/8/layout/orgChart1"/>
    <dgm:cxn modelId="{1A4CE046-C9E2-406D-8941-B4A86810D184}" type="presParOf" srcId="{C127C69D-140C-4BB0-9781-82EA35CDEE68}" destId="{EEB9C864-C32F-44C6-BEF2-8B442EE090F7}" srcOrd="7" destOrd="0" presId="urn:microsoft.com/office/officeart/2005/8/layout/orgChart1"/>
    <dgm:cxn modelId="{8C695987-358D-44A7-B508-B9C955256606}" type="presParOf" srcId="{EEB9C864-C32F-44C6-BEF2-8B442EE090F7}" destId="{9CD38E6A-1070-469B-89EB-1B9574351FB0}" srcOrd="0" destOrd="0" presId="urn:microsoft.com/office/officeart/2005/8/layout/orgChart1"/>
    <dgm:cxn modelId="{E509944A-9BF8-4DD0-A2A9-0057FB8BA3F9}" type="presParOf" srcId="{9CD38E6A-1070-469B-89EB-1B9574351FB0}" destId="{F5845D80-00DA-4B47-B4E6-79BEF7CBFE17}" srcOrd="0" destOrd="0" presId="urn:microsoft.com/office/officeart/2005/8/layout/orgChart1"/>
    <dgm:cxn modelId="{795E8C9A-00D3-4192-89D8-8041C132C48E}" type="presParOf" srcId="{9CD38E6A-1070-469B-89EB-1B9574351FB0}" destId="{0DE6B668-EF69-4DEA-80E2-206E27F522EA}" srcOrd="1" destOrd="0" presId="urn:microsoft.com/office/officeart/2005/8/layout/orgChart1"/>
    <dgm:cxn modelId="{B72E9000-F2F6-40A1-91B2-36B1465498E1}" type="presParOf" srcId="{EEB9C864-C32F-44C6-BEF2-8B442EE090F7}" destId="{85B480FC-2511-4A39-9DCE-C1E3B3AB74BE}" srcOrd="1" destOrd="0" presId="urn:microsoft.com/office/officeart/2005/8/layout/orgChart1"/>
    <dgm:cxn modelId="{DE1A745B-7BC5-4B63-8378-DFA44F35DDF2}" type="presParOf" srcId="{85B480FC-2511-4A39-9DCE-C1E3B3AB74BE}" destId="{977BC749-7074-4876-918A-E49D2A2D297D}" srcOrd="0" destOrd="0" presId="urn:microsoft.com/office/officeart/2005/8/layout/orgChart1"/>
    <dgm:cxn modelId="{5F86173D-5F80-4FDA-AB15-66BA53E308A7}" type="presParOf" srcId="{85B480FC-2511-4A39-9DCE-C1E3B3AB74BE}" destId="{09042B29-96FA-4420-8CB8-403CBC0EF3DA}" srcOrd="1" destOrd="0" presId="urn:microsoft.com/office/officeart/2005/8/layout/orgChart1"/>
    <dgm:cxn modelId="{D63E5EF1-7860-4B10-957F-F6528DDDE53D}" type="presParOf" srcId="{09042B29-96FA-4420-8CB8-403CBC0EF3DA}" destId="{DCFB6354-B4CC-418F-814A-CA0AF086981C}" srcOrd="0" destOrd="0" presId="urn:microsoft.com/office/officeart/2005/8/layout/orgChart1"/>
    <dgm:cxn modelId="{84D734B4-2C8F-4974-9BC8-5DA1AB1B147E}" type="presParOf" srcId="{DCFB6354-B4CC-418F-814A-CA0AF086981C}" destId="{114DFE0E-FB0E-4865-8A26-23059B8F895B}" srcOrd="0" destOrd="0" presId="urn:microsoft.com/office/officeart/2005/8/layout/orgChart1"/>
    <dgm:cxn modelId="{6356B34E-ED3B-45D8-90C5-2EEA0E3476E1}" type="presParOf" srcId="{DCFB6354-B4CC-418F-814A-CA0AF086981C}" destId="{DC64A2D6-08DB-4EA1-8A50-2FE7FA611B5B}" srcOrd="1" destOrd="0" presId="urn:microsoft.com/office/officeart/2005/8/layout/orgChart1"/>
    <dgm:cxn modelId="{30886FBB-750C-4571-82E2-215B3829E552}" type="presParOf" srcId="{09042B29-96FA-4420-8CB8-403CBC0EF3DA}" destId="{E7633652-6167-48DB-BC56-5C7DFE9D9E15}" srcOrd="1" destOrd="0" presId="urn:microsoft.com/office/officeart/2005/8/layout/orgChart1"/>
    <dgm:cxn modelId="{E64C16C6-044F-452B-AA9F-F214EF58E763}" type="presParOf" srcId="{09042B29-96FA-4420-8CB8-403CBC0EF3DA}" destId="{329586A8-1AA8-4FA0-B367-0D31E89FB72E}" srcOrd="2" destOrd="0" presId="urn:microsoft.com/office/officeart/2005/8/layout/orgChart1"/>
    <dgm:cxn modelId="{E295B115-E069-4A01-A037-EB9078D30D3B}" type="presParOf" srcId="{85B480FC-2511-4A39-9DCE-C1E3B3AB74BE}" destId="{4242DB6E-314F-400A-8B1C-373615C9C5F8}" srcOrd="2" destOrd="0" presId="urn:microsoft.com/office/officeart/2005/8/layout/orgChart1"/>
    <dgm:cxn modelId="{20C5C7CB-F7C1-49B5-92BD-52A1F89971CE}" type="presParOf" srcId="{85B480FC-2511-4A39-9DCE-C1E3B3AB74BE}" destId="{260181C8-D0FD-4969-9DB3-441EB4F3A99F}" srcOrd="3" destOrd="0" presId="urn:microsoft.com/office/officeart/2005/8/layout/orgChart1"/>
    <dgm:cxn modelId="{4B242F78-9C67-48A9-8FE3-B124F51B5E21}" type="presParOf" srcId="{260181C8-D0FD-4969-9DB3-441EB4F3A99F}" destId="{C1254EEA-FA48-4896-B272-56DAA524E2A1}" srcOrd="0" destOrd="0" presId="urn:microsoft.com/office/officeart/2005/8/layout/orgChart1"/>
    <dgm:cxn modelId="{E4005978-8A13-47ED-A718-0C9D202A5BED}" type="presParOf" srcId="{C1254EEA-FA48-4896-B272-56DAA524E2A1}" destId="{7EF583B2-2DFE-486C-8125-589729B5122D}" srcOrd="0" destOrd="0" presId="urn:microsoft.com/office/officeart/2005/8/layout/orgChart1"/>
    <dgm:cxn modelId="{7FEB8D34-6BB8-4E97-863D-EABFE18A2158}" type="presParOf" srcId="{C1254EEA-FA48-4896-B272-56DAA524E2A1}" destId="{8D7FCF0D-9B02-4586-9785-DEF98EF00249}" srcOrd="1" destOrd="0" presId="urn:microsoft.com/office/officeart/2005/8/layout/orgChart1"/>
    <dgm:cxn modelId="{25D2B17D-0F3F-4FCD-85EE-F799B682E44E}" type="presParOf" srcId="{260181C8-D0FD-4969-9DB3-441EB4F3A99F}" destId="{6754AD77-988E-4B5F-9CDE-56B508D33B11}" srcOrd="1" destOrd="0" presId="urn:microsoft.com/office/officeart/2005/8/layout/orgChart1"/>
    <dgm:cxn modelId="{FB437CBE-FD89-4B1C-9C0B-960A9A81489A}" type="presParOf" srcId="{260181C8-D0FD-4969-9DB3-441EB4F3A99F}" destId="{B3ABD6B3-B392-4BE5-99C7-F5595EFE9070}" srcOrd="2" destOrd="0" presId="urn:microsoft.com/office/officeart/2005/8/layout/orgChart1"/>
    <dgm:cxn modelId="{5116297B-819E-4C9D-BDCD-630C88AB6E73}" type="presParOf" srcId="{EEB9C864-C32F-44C6-BEF2-8B442EE090F7}" destId="{AB3D439A-F96A-4C97-A413-041AD4D11380}" srcOrd="2" destOrd="0" presId="urn:microsoft.com/office/officeart/2005/8/layout/orgChart1"/>
    <dgm:cxn modelId="{60F47FA7-ADF6-4AC0-B28E-2377297C3C9F}" type="presParOf" srcId="{7E385768-5BA1-4A6C-990E-EE3D78300257}" destId="{6D6987AB-CB03-41AC-B061-29581B0ECDB4}" srcOrd="2" destOrd="0" presId="urn:microsoft.com/office/officeart/2005/8/layout/orgChart1"/>
    <dgm:cxn modelId="{DE05B80E-A1D5-44C3-9971-C200AE0002EC}" type="presParOf" srcId="{6D6987AB-CB03-41AC-B061-29581B0ECDB4}" destId="{890CBD43-8912-4392-BDFD-B2D12A4AA7F6}" srcOrd="0" destOrd="0" presId="urn:microsoft.com/office/officeart/2005/8/layout/orgChart1"/>
    <dgm:cxn modelId="{8474EE73-9877-4430-8871-86FDA72173F6}" type="presParOf" srcId="{6D6987AB-CB03-41AC-B061-29581B0ECDB4}" destId="{3474551D-FD0F-4DA4-A512-B93288CF7D4A}" srcOrd="1" destOrd="0" presId="urn:microsoft.com/office/officeart/2005/8/layout/orgChart1"/>
    <dgm:cxn modelId="{36F3B2A0-CB85-4EE2-9D2E-254C5E6DD349}" type="presParOf" srcId="{3474551D-FD0F-4DA4-A512-B93288CF7D4A}" destId="{05B2788E-EDC8-4F5E-8D41-7A54288054BA}" srcOrd="0" destOrd="0" presId="urn:microsoft.com/office/officeart/2005/8/layout/orgChart1"/>
    <dgm:cxn modelId="{D730BDF5-92A0-4C77-8DB5-B39F8D9B27B9}" type="presParOf" srcId="{05B2788E-EDC8-4F5E-8D41-7A54288054BA}" destId="{48CB07C1-09BE-4C4A-B59D-6CC53871FA8E}" srcOrd="0" destOrd="0" presId="urn:microsoft.com/office/officeart/2005/8/layout/orgChart1"/>
    <dgm:cxn modelId="{4BCA98BB-BECC-4D6C-B45F-A1B6BC061B8E}" type="presParOf" srcId="{05B2788E-EDC8-4F5E-8D41-7A54288054BA}" destId="{6C5F068C-83FD-4F83-BD74-FEC5B5313BDF}" srcOrd="1" destOrd="0" presId="urn:microsoft.com/office/officeart/2005/8/layout/orgChart1"/>
    <dgm:cxn modelId="{236F5653-B947-4C76-89B0-77BF0627BEDA}" type="presParOf" srcId="{3474551D-FD0F-4DA4-A512-B93288CF7D4A}" destId="{28ED81AE-AAB0-4ADE-8E8A-7A0E396B4C2F}" srcOrd="1" destOrd="0" presId="urn:microsoft.com/office/officeart/2005/8/layout/orgChart1"/>
    <dgm:cxn modelId="{FA337906-8373-4D5C-98D7-29227CFB96B9}" type="presParOf" srcId="{3474551D-FD0F-4DA4-A512-B93288CF7D4A}" destId="{3B7AB592-90A3-496F-93B3-8167EB82E773}"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74D084-B366-4D3D-86C8-95D31D071DC2}"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9ECA4E9A-5816-4007-957B-2A690D247E16}">
      <dgm:prSet phldrT="[Text]"/>
      <dgm:spPr/>
      <dgm:t>
        <a:bodyPr/>
        <a:lstStyle/>
        <a:p>
          <a:r>
            <a:rPr lang="es-ES_tradnl" dirty="0" smtClean="0"/>
            <a:t>3MIEMBROS</a:t>
          </a:r>
          <a:endParaRPr lang="es-ES_tradnl" dirty="0"/>
        </a:p>
      </dgm:t>
    </dgm:pt>
    <dgm:pt modelId="{CAC7D8BA-0DFB-42DC-AF19-41ADC26FE2BC}" type="parTrans" cxnId="{B821CF75-7354-4F6C-A9AC-2169BC1D40C1}">
      <dgm:prSet/>
      <dgm:spPr/>
      <dgm:t>
        <a:bodyPr/>
        <a:lstStyle/>
        <a:p>
          <a:endParaRPr lang="es-ES_tradnl"/>
        </a:p>
      </dgm:t>
    </dgm:pt>
    <dgm:pt modelId="{769711AD-B038-4C31-AC1D-B428F2A18C95}" type="sibTrans" cxnId="{B821CF75-7354-4F6C-A9AC-2169BC1D40C1}">
      <dgm:prSet/>
      <dgm:spPr/>
      <dgm:t>
        <a:bodyPr/>
        <a:lstStyle/>
        <a:p>
          <a:endParaRPr lang="es-ES_tradnl"/>
        </a:p>
      </dgm:t>
    </dgm:pt>
    <dgm:pt modelId="{FF209388-6CCD-43E5-8F3A-69C5EAE4C627}">
      <dgm:prSet phldrT="[Text]"/>
      <dgm:spPr/>
      <dgm:t>
        <a:bodyPr/>
        <a:lstStyle/>
        <a:p>
          <a:r>
            <a:rPr lang="es-ES_tradnl" dirty="0" smtClean="0"/>
            <a:t>PRESIDENTE</a:t>
          </a:r>
          <a:endParaRPr lang="es-ES_tradnl" dirty="0"/>
        </a:p>
      </dgm:t>
    </dgm:pt>
    <dgm:pt modelId="{4461FA38-AA76-4855-9AB1-5DEB2630990D}" type="parTrans" cxnId="{91655C7E-A489-4697-BD64-554FD77FBF69}">
      <dgm:prSet/>
      <dgm:spPr/>
      <dgm:t>
        <a:bodyPr/>
        <a:lstStyle/>
        <a:p>
          <a:endParaRPr lang="es-ES_tradnl"/>
        </a:p>
      </dgm:t>
    </dgm:pt>
    <dgm:pt modelId="{C95F2AF9-1869-4B89-AD25-903A0A525057}" type="sibTrans" cxnId="{91655C7E-A489-4697-BD64-554FD77FBF69}">
      <dgm:prSet/>
      <dgm:spPr/>
      <dgm:t>
        <a:bodyPr/>
        <a:lstStyle/>
        <a:p>
          <a:endParaRPr lang="es-ES_tradnl"/>
        </a:p>
      </dgm:t>
    </dgm:pt>
    <dgm:pt modelId="{EA597119-71FB-4D7B-BFAB-85C508763464}">
      <dgm:prSet phldrT="[Text]" custT="1"/>
      <dgm:spPr/>
      <dgm:t>
        <a:bodyPr/>
        <a:lstStyle/>
        <a:p>
          <a:r>
            <a:rPr lang="es-ES_tradnl" sz="2000" dirty="0" smtClean="0"/>
            <a:t>CONSEJO DE DIRECCION</a:t>
          </a:r>
          <a:endParaRPr lang="es-ES_tradnl" sz="2000" dirty="0"/>
        </a:p>
      </dgm:t>
    </dgm:pt>
    <dgm:pt modelId="{DDAEA356-1722-4F54-A234-16AD21FBA343}" type="parTrans" cxnId="{DAF7512B-DB0D-40CC-A795-FA872CDA5300}">
      <dgm:prSet/>
      <dgm:spPr/>
      <dgm:t>
        <a:bodyPr/>
        <a:lstStyle/>
        <a:p>
          <a:endParaRPr lang="es-ES_tradnl"/>
        </a:p>
      </dgm:t>
    </dgm:pt>
    <dgm:pt modelId="{F045C451-321A-4DF2-8EC0-CC7795C8C0CA}" type="sibTrans" cxnId="{DAF7512B-DB0D-40CC-A795-FA872CDA5300}">
      <dgm:prSet/>
      <dgm:spPr/>
      <dgm:t>
        <a:bodyPr/>
        <a:lstStyle/>
        <a:p>
          <a:endParaRPr lang="es-ES_tradnl"/>
        </a:p>
      </dgm:t>
    </dgm:pt>
    <dgm:pt modelId="{FA46A249-7BFE-4C97-81E2-13AD19601C25}" type="pres">
      <dgm:prSet presAssocID="{BB74D084-B366-4D3D-86C8-95D31D071DC2}" presName="linearFlow" presStyleCnt="0">
        <dgm:presLayoutVars>
          <dgm:dir/>
          <dgm:resizeHandles val="exact"/>
        </dgm:presLayoutVars>
      </dgm:prSet>
      <dgm:spPr/>
    </dgm:pt>
    <dgm:pt modelId="{440582B7-7E1B-4E8C-BA23-93E9F461A183}" type="pres">
      <dgm:prSet presAssocID="{9ECA4E9A-5816-4007-957B-2A690D247E16}" presName="node" presStyleLbl="node1" presStyleIdx="0" presStyleCnt="3">
        <dgm:presLayoutVars>
          <dgm:bulletEnabled val="1"/>
        </dgm:presLayoutVars>
      </dgm:prSet>
      <dgm:spPr/>
      <dgm:t>
        <a:bodyPr/>
        <a:lstStyle/>
        <a:p>
          <a:endParaRPr lang="es-ES_tradnl"/>
        </a:p>
      </dgm:t>
    </dgm:pt>
    <dgm:pt modelId="{31E7BB01-A92B-4D01-9127-D2C84195592E}" type="pres">
      <dgm:prSet presAssocID="{769711AD-B038-4C31-AC1D-B428F2A18C95}" presName="spacerL" presStyleCnt="0"/>
      <dgm:spPr/>
    </dgm:pt>
    <dgm:pt modelId="{D8AEB7E0-DEA4-47EF-8514-2BCB7EF5744D}" type="pres">
      <dgm:prSet presAssocID="{769711AD-B038-4C31-AC1D-B428F2A18C95}" presName="sibTrans" presStyleLbl="sibTrans2D1" presStyleIdx="0" presStyleCnt="2"/>
      <dgm:spPr/>
      <dgm:t>
        <a:bodyPr/>
        <a:lstStyle/>
        <a:p>
          <a:endParaRPr lang="es-ES_tradnl"/>
        </a:p>
      </dgm:t>
    </dgm:pt>
    <dgm:pt modelId="{1E62CC89-0270-4B12-98EB-F71DA4FAC4A9}" type="pres">
      <dgm:prSet presAssocID="{769711AD-B038-4C31-AC1D-B428F2A18C95}" presName="spacerR" presStyleCnt="0"/>
      <dgm:spPr/>
    </dgm:pt>
    <dgm:pt modelId="{A5E551B1-8FB8-456A-843D-46225AD476BC}" type="pres">
      <dgm:prSet presAssocID="{FF209388-6CCD-43E5-8F3A-69C5EAE4C627}" presName="node" presStyleLbl="node1" presStyleIdx="1" presStyleCnt="3">
        <dgm:presLayoutVars>
          <dgm:bulletEnabled val="1"/>
        </dgm:presLayoutVars>
      </dgm:prSet>
      <dgm:spPr/>
      <dgm:t>
        <a:bodyPr/>
        <a:lstStyle/>
        <a:p>
          <a:endParaRPr lang="es-ES_tradnl"/>
        </a:p>
      </dgm:t>
    </dgm:pt>
    <dgm:pt modelId="{DBF8B8A2-C5ED-454E-AD3B-C0DECBB2203B}" type="pres">
      <dgm:prSet presAssocID="{C95F2AF9-1869-4B89-AD25-903A0A525057}" presName="spacerL" presStyleCnt="0"/>
      <dgm:spPr/>
    </dgm:pt>
    <dgm:pt modelId="{03971115-E2DF-4F7D-AC33-8F225C692981}" type="pres">
      <dgm:prSet presAssocID="{C95F2AF9-1869-4B89-AD25-903A0A525057}" presName="sibTrans" presStyleLbl="sibTrans2D1" presStyleIdx="1" presStyleCnt="2"/>
      <dgm:spPr/>
      <dgm:t>
        <a:bodyPr/>
        <a:lstStyle/>
        <a:p>
          <a:endParaRPr lang="es-ES_tradnl"/>
        </a:p>
      </dgm:t>
    </dgm:pt>
    <dgm:pt modelId="{2AEFF7D4-7231-4FAF-8136-63331EF45FF6}" type="pres">
      <dgm:prSet presAssocID="{C95F2AF9-1869-4B89-AD25-903A0A525057}" presName="spacerR" presStyleCnt="0"/>
      <dgm:spPr/>
    </dgm:pt>
    <dgm:pt modelId="{33F3BCE2-D509-4091-9F68-3C1A546E32FC}" type="pres">
      <dgm:prSet presAssocID="{EA597119-71FB-4D7B-BFAB-85C508763464}" presName="node" presStyleLbl="node1" presStyleIdx="2" presStyleCnt="3" custScaleX="117120">
        <dgm:presLayoutVars>
          <dgm:bulletEnabled val="1"/>
        </dgm:presLayoutVars>
      </dgm:prSet>
      <dgm:spPr/>
      <dgm:t>
        <a:bodyPr/>
        <a:lstStyle/>
        <a:p>
          <a:endParaRPr lang="es-ES_tradnl"/>
        </a:p>
      </dgm:t>
    </dgm:pt>
  </dgm:ptLst>
  <dgm:cxnLst>
    <dgm:cxn modelId="{BB381CCD-A7A7-46C9-82BF-DB659F18B9C1}" type="presOf" srcId="{9ECA4E9A-5816-4007-957B-2A690D247E16}" destId="{440582B7-7E1B-4E8C-BA23-93E9F461A183}" srcOrd="0" destOrd="0" presId="urn:microsoft.com/office/officeart/2005/8/layout/equation1"/>
    <dgm:cxn modelId="{B821CF75-7354-4F6C-A9AC-2169BC1D40C1}" srcId="{BB74D084-B366-4D3D-86C8-95D31D071DC2}" destId="{9ECA4E9A-5816-4007-957B-2A690D247E16}" srcOrd="0" destOrd="0" parTransId="{CAC7D8BA-0DFB-42DC-AF19-41ADC26FE2BC}" sibTransId="{769711AD-B038-4C31-AC1D-B428F2A18C95}"/>
    <dgm:cxn modelId="{DAF7512B-DB0D-40CC-A795-FA872CDA5300}" srcId="{BB74D084-B366-4D3D-86C8-95D31D071DC2}" destId="{EA597119-71FB-4D7B-BFAB-85C508763464}" srcOrd="2" destOrd="0" parTransId="{DDAEA356-1722-4F54-A234-16AD21FBA343}" sibTransId="{F045C451-321A-4DF2-8EC0-CC7795C8C0CA}"/>
    <dgm:cxn modelId="{91655C7E-A489-4697-BD64-554FD77FBF69}" srcId="{BB74D084-B366-4D3D-86C8-95D31D071DC2}" destId="{FF209388-6CCD-43E5-8F3A-69C5EAE4C627}" srcOrd="1" destOrd="0" parTransId="{4461FA38-AA76-4855-9AB1-5DEB2630990D}" sibTransId="{C95F2AF9-1869-4B89-AD25-903A0A525057}"/>
    <dgm:cxn modelId="{3DFB29D7-7BE6-4A01-8A05-11815C784A2A}" type="presOf" srcId="{FF209388-6CCD-43E5-8F3A-69C5EAE4C627}" destId="{A5E551B1-8FB8-456A-843D-46225AD476BC}" srcOrd="0" destOrd="0" presId="urn:microsoft.com/office/officeart/2005/8/layout/equation1"/>
    <dgm:cxn modelId="{F9FCF25E-105D-4CE7-97D0-7F3A27EEC390}" type="presOf" srcId="{769711AD-B038-4C31-AC1D-B428F2A18C95}" destId="{D8AEB7E0-DEA4-47EF-8514-2BCB7EF5744D}" srcOrd="0" destOrd="0" presId="urn:microsoft.com/office/officeart/2005/8/layout/equation1"/>
    <dgm:cxn modelId="{A026F8B0-5CEC-4344-AD32-A1508C8D6C1B}" type="presOf" srcId="{C95F2AF9-1869-4B89-AD25-903A0A525057}" destId="{03971115-E2DF-4F7D-AC33-8F225C692981}" srcOrd="0" destOrd="0" presId="urn:microsoft.com/office/officeart/2005/8/layout/equation1"/>
    <dgm:cxn modelId="{1322F3D9-1554-410C-B4B5-FF8E08C7A82A}" type="presOf" srcId="{BB74D084-B366-4D3D-86C8-95D31D071DC2}" destId="{FA46A249-7BFE-4C97-81E2-13AD19601C25}" srcOrd="0" destOrd="0" presId="urn:microsoft.com/office/officeart/2005/8/layout/equation1"/>
    <dgm:cxn modelId="{F111FD61-C423-4F9A-9F03-503B8C8F3F3F}" type="presOf" srcId="{EA597119-71FB-4D7B-BFAB-85C508763464}" destId="{33F3BCE2-D509-4091-9F68-3C1A546E32FC}" srcOrd="0" destOrd="0" presId="urn:microsoft.com/office/officeart/2005/8/layout/equation1"/>
    <dgm:cxn modelId="{01E31D22-C4AF-47E5-A1FC-500AEEEC8DAE}" type="presParOf" srcId="{FA46A249-7BFE-4C97-81E2-13AD19601C25}" destId="{440582B7-7E1B-4E8C-BA23-93E9F461A183}" srcOrd="0" destOrd="0" presId="urn:microsoft.com/office/officeart/2005/8/layout/equation1"/>
    <dgm:cxn modelId="{F7162ED5-04D2-4FCC-8195-7995B27B4F72}" type="presParOf" srcId="{FA46A249-7BFE-4C97-81E2-13AD19601C25}" destId="{31E7BB01-A92B-4D01-9127-D2C84195592E}" srcOrd="1" destOrd="0" presId="urn:microsoft.com/office/officeart/2005/8/layout/equation1"/>
    <dgm:cxn modelId="{6D6C070C-F4B0-4AA1-8F90-AB5FBCE06328}" type="presParOf" srcId="{FA46A249-7BFE-4C97-81E2-13AD19601C25}" destId="{D8AEB7E0-DEA4-47EF-8514-2BCB7EF5744D}" srcOrd="2" destOrd="0" presId="urn:microsoft.com/office/officeart/2005/8/layout/equation1"/>
    <dgm:cxn modelId="{82FCEE88-2010-470A-BAA6-1755723DB40C}" type="presParOf" srcId="{FA46A249-7BFE-4C97-81E2-13AD19601C25}" destId="{1E62CC89-0270-4B12-98EB-F71DA4FAC4A9}" srcOrd="3" destOrd="0" presId="urn:microsoft.com/office/officeart/2005/8/layout/equation1"/>
    <dgm:cxn modelId="{BE4C8CB5-84A7-48CF-915A-6BDD42580192}" type="presParOf" srcId="{FA46A249-7BFE-4C97-81E2-13AD19601C25}" destId="{A5E551B1-8FB8-456A-843D-46225AD476BC}" srcOrd="4" destOrd="0" presId="urn:microsoft.com/office/officeart/2005/8/layout/equation1"/>
    <dgm:cxn modelId="{8A689E13-8005-463F-8FC4-C6BC4421C32E}" type="presParOf" srcId="{FA46A249-7BFE-4C97-81E2-13AD19601C25}" destId="{DBF8B8A2-C5ED-454E-AD3B-C0DECBB2203B}" srcOrd="5" destOrd="0" presId="urn:microsoft.com/office/officeart/2005/8/layout/equation1"/>
    <dgm:cxn modelId="{CC90AD93-976F-42B2-AC8B-5A9E8F841DB2}" type="presParOf" srcId="{FA46A249-7BFE-4C97-81E2-13AD19601C25}" destId="{03971115-E2DF-4F7D-AC33-8F225C692981}" srcOrd="6" destOrd="0" presId="urn:microsoft.com/office/officeart/2005/8/layout/equation1"/>
    <dgm:cxn modelId="{BB717704-FFD5-4C2A-B521-74D1330848C0}" type="presParOf" srcId="{FA46A249-7BFE-4C97-81E2-13AD19601C25}" destId="{2AEFF7D4-7231-4FAF-8136-63331EF45FF6}" srcOrd="7" destOrd="0" presId="urn:microsoft.com/office/officeart/2005/8/layout/equation1"/>
    <dgm:cxn modelId="{C4AF627F-FAFB-48BF-B126-6962F94C419B}" type="presParOf" srcId="{FA46A249-7BFE-4C97-81E2-13AD19601C25}" destId="{33F3BCE2-D509-4091-9F68-3C1A546E32FC}"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3978E8-8BB7-4464-B057-76B1F28A421B}" type="doc">
      <dgm:prSet loTypeId="urn:microsoft.com/office/officeart/2005/8/layout/orgChart1" loCatId="hierarchy" qsTypeId="urn:microsoft.com/office/officeart/2005/8/quickstyle/3d2" qsCatId="3D" csTypeId="urn:microsoft.com/office/officeart/2005/8/colors/accent3_3" csCatId="accent3" phldr="1"/>
      <dgm:spPr/>
      <dgm:t>
        <a:bodyPr/>
        <a:lstStyle/>
        <a:p>
          <a:endParaRPr lang="es-ES_tradnl"/>
        </a:p>
      </dgm:t>
    </dgm:pt>
    <dgm:pt modelId="{AA2218A8-DC29-4C27-BED2-9F453F02F3F6}">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S_tradnl" sz="2000" b="1" spc="0" dirty="0" smtClean="0">
              <a:effectLst>
                <a:outerShdw blurRad="38100" dist="38100" dir="2700000" algn="tl">
                  <a:srgbClr val="000000">
                    <a:alpha val="43137"/>
                  </a:srgbClr>
                </a:outerShdw>
              </a:effectLst>
              <a:latin typeface="+mj-lt"/>
            </a:rPr>
            <a:t>BHC</a:t>
          </a:r>
          <a:endParaRPr lang="es-ES_tradnl" sz="2000" b="1" spc="0" dirty="0">
            <a:effectLst>
              <a:outerShdw blurRad="38100" dist="38100" dir="2700000" algn="tl">
                <a:srgbClr val="000000">
                  <a:alpha val="43137"/>
                </a:srgbClr>
              </a:outerShdw>
            </a:effectLst>
            <a:latin typeface="+mj-lt"/>
          </a:endParaRPr>
        </a:p>
      </dgm:t>
    </dgm:pt>
    <dgm:pt modelId="{E08EA0EE-9EBD-46BF-8A9C-8A01FF7A62CE}" type="parTrans" cxnId="{7E04C3B2-9AAA-4BF3-85D2-A23676528ABD}">
      <dgm:prSet/>
      <dgm:spPr/>
      <dgm:t>
        <a:bodyPr/>
        <a:lstStyle/>
        <a:p>
          <a:endParaRPr lang="es-ES_tradnl"/>
        </a:p>
      </dgm:t>
    </dgm:pt>
    <dgm:pt modelId="{8E1B9498-E9D3-4D4F-88AE-C0EB5B4C4E71}" type="sibTrans" cxnId="{7E04C3B2-9AAA-4BF3-85D2-A23676528ABD}">
      <dgm:prSet/>
      <dgm:spPr/>
      <dgm:t>
        <a:bodyPr/>
        <a:lstStyle/>
        <a:p>
          <a:endParaRPr lang="es-ES_tradnl"/>
        </a:p>
      </dgm:t>
    </dgm:pt>
    <dgm:pt modelId="{BFAA7E1C-E161-4D1E-8ED4-FEC2469AEFE9}" type="asst">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S_tradnl" sz="2000" b="1" spc="0" dirty="0" smtClean="0">
              <a:effectLst>
                <a:outerShdw blurRad="38100" dist="38100" dir="2700000" algn="tl">
                  <a:srgbClr val="000000">
                    <a:alpha val="43137"/>
                  </a:srgbClr>
                </a:outerShdw>
              </a:effectLst>
              <a:latin typeface="+mj-lt"/>
            </a:rPr>
            <a:t>Legales</a:t>
          </a:r>
          <a:endParaRPr lang="es-ES_tradnl" sz="2000" b="1" spc="0" dirty="0">
            <a:effectLst>
              <a:outerShdw blurRad="38100" dist="38100" dir="2700000" algn="tl">
                <a:srgbClr val="000000">
                  <a:alpha val="43137"/>
                </a:srgbClr>
              </a:outerShdw>
            </a:effectLst>
            <a:latin typeface="+mj-lt"/>
          </a:endParaRPr>
        </a:p>
      </dgm:t>
    </dgm:pt>
    <dgm:pt modelId="{A1E03B21-A56F-45D8-92CF-406FA3F5B0FF}" type="parTrans" cxnId="{69FC9211-C22A-4270-B940-D719ECB60110}">
      <dgm:prSet/>
      <dgm:spPr/>
      <dgm:t>
        <a:bodyPr/>
        <a:lstStyle/>
        <a:p>
          <a:endParaRPr lang="es-ES_tradnl"/>
        </a:p>
      </dgm:t>
    </dgm:pt>
    <dgm:pt modelId="{C31E4DC7-E8AA-46C1-ACA5-598D07E0F2CC}" type="sibTrans" cxnId="{69FC9211-C22A-4270-B940-D719ECB60110}">
      <dgm:prSet/>
      <dgm:spPr/>
      <dgm:t>
        <a:bodyPr/>
        <a:lstStyle/>
        <a:p>
          <a:endParaRPr lang="es-ES_tradnl"/>
        </a:p>
      </dgm:t>
    </dgm:pt>
    <dgm:pt modelId="{87B9713D-B75C-4120-8C40-D5850CD1A8F3}">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S_tradnl" sz="2000" b="1" spc="0" dirty="0" err="1" smtClean="0">
              <a:effectLst>
                <a:outerShdw blurRad="38100" dist="38100" dir="2700000" algn="tl">
                  <a:srgbClr val="000000">
                    <a:alpha val="43137"/>
                  </a:srgbClr>
                </a:outerShdw>
              </a:effectLst>
              <a:latin typeface="+mj-lt"/>
            </a:rPr>
            <a:t>Consumer</a:t>
          </a:r>
          <a:r>
            <a:rPr lang="es-ES_tradnl" sz="2000" b="1" spc="0" dirty="0" smtClean="0">
              <a:effectLst>
                <a:outerShdw blurRad="38100" dist="38100" dir="2700000" algn="tl">
                  <a:srgbClr val="000000">
                    <a:alpha val="43137"/>
                  </a:srgbClr>
                </a:outerShdw>
              </a:effectLst>
              <a:latin typeface="+mj-lt"/>
            </a:rPr>
            <a:t> </a:t>
          </a:r>
          <a:r>
            <a:rPr lang="es-ES_tradnl" sz="2000" b="1" spc="0" dirty="0" err="1" smtClean="0">
              <a:effectLst>
                <a:outerShdw blurRad="38100" dist="38100" dir="2700000" algn="tl">
                  <a:srgbClr val="000000">
                    <a:alpha val="43137"/>
                  </a:srgbClr>
                </a:outerShdw>
              </a:effectLst>
              <a:latin typeface="+mj-lt"/>
            </a:rPr>
            <a:t>Care</a:t>
          </a:r>
          <a:r>
            <a:rPr lang="es-ES_tradnl" sz="1600" dirty="0" smtClean="0"/>
            <a:t>	</a:t>
          </a:r>
        </a:p>
      </dgm:t>
    </dgm:pt>
    <dgm:pt modelId="{F2176DA2-8F33-49DA-9A70-D2CFD2C040A1}" type="parTrans" cxnId="{36FCF419-A380-426F-8FF5-AAE143A594DE}">
      <dgm:prSet/>
      <dgm:spPr/>
      <dgm:t>
        <a:bodyPr/>
        <a:lstStyle/>
        <a:p>
          <a:endParaRPr lang="es-ES_tradnl"/>
        </a:p>
      </dgm:t>
    </dgm:pt>
    <dgm:pt modelId="{F619FA36-84CF-469C-9F8F-3A1B686DAD00}" type="sibTrans" cxnId="{36FCF419-A380-426F-8FF5-AAE143A594DE}">
      <dgm:prSet/>
      <dgm:spPr/>
      <dgm:t>
        <a:bodyPr/>
        <a:lstStyle/>
        <a:p>
          <a:endParaRPr lang="es-ES_tradnl"/>
        </a:p>
      </dgm:t>
    </dgm:pt>
    <dgm:pt modelId="{EB5627CF-12AF-4331-954D-2E4C5EBB0274}">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S_tradnl" sz="2000" b="1" spc="0" dirty="0" smtClean="0">
              <a:effectLst>
                <a:outerShdw blurRad="38100" dist="38100" dir="2700000" algn="tl">
                  <a:srgbClr val="000000">
                    <a:alpha val="43137"/>
                  </a:srgbClr>
                </a:outerShdw>
              </a:effectLst>
              <a:latin typeface="+mj-lt"/>
            </a:rPr>
            <a:t>Diabetes </a:t>
          </a:r>
          <a:r>
            <a:rPr lang="es-ES_tradnl" sz="2000" b="1" spc="0" dirty="0" err="1" smtClean="0">
              <a:effectLst>
                <a:outerShdw blurRad="38100" dist="38100" dir="2700000" algn="tl">
                  <a:srgbClr val="000000">
                    <a:alpha val="43137"/>
                  </a:srgbClr>
                </a:outerShdw>
              </a:effectLst>
              <a:latin typeface="+mj-lt"/>
            </a:rPr>
            <a:t>Care</a:t>
          </a:r>
          <a:endParaRPr lang="es-ES_tradnl" sz="2000" b="1" spc="0" dirty="0">
            <a:effectLst>
              <a:outerShdw blurRad="38100" dist="38100" dir="2700000" algn="tl">
                <a:srgbClr val="000000">
                  <a:alpha val="43137"/>
                </a:srgbClr>
              </a:outerShdw>
            </a:effectLst>
            <a:latin typeface="+mj-lt"/>
          </a:endParaRPr>
        </a:p>
      </dgm:t>
    </dgm:pt>
    <dgm:pt modelId="{9B654C5D-66F6-49E5-8EC7-5762285C53C0}" type="parTrans" cxnId="{F26F4BC8-12E0-4954-83CF-0A6CE8C9CBB9}">
      <dgm:prSet/>
      <dgm:spPr/>
      <dgm:t>
        <a:bodyPr/>
        <a:lstStyle/>
        <a:p>
          <a:endParaRPr lang="es-ES_tradnl"/>
        </a:p>
      </dgm:t>
    </dgm:pt>
    <dgm:pt modelId="{05E3B02C-33C4-42AB-82B1-C8E000A1D506}" type="sibTrans" cxnId="{F26F4BC8-12E0-4954-83CF-0A6CE8C9CBB9}">
      <dgm:prSet/>
      <dgm:spPr/>
      <dgm:t>
        <a:bodyPr/>
        <a:lstStyle/>
        <a:p>
          <a:endParaRPr lang="es-ES_tradnl"/>
        </a:p>
      </dgm:t>
    </dgm:pt>
    <dgm:pt modelId="{1F05D1AC-20B0-4136-9319-08360D261B7A}" type="asst">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S_tradnl" sz="2000" b="1" spc="0" dirty="0" smtClean="0">
              <a:effectLst>
                <a:outerShdw blurRad="38100" dist="38100" dir="2700000" algn="tl">
                  <a:srgbClr val="000000">
                    <a:alpha val="43137"/>
                  </a:srgbClr>
                </a:outerShdw>
              </a:effectLst>
              <a:latin typeface="+mj-lt"/>
            </a:rPr>
            <a:t>RRHH</a:t>
          </a:r>
          <a:endParaRPr lang="es-ES_tradnl" sz="2000" b="1" spc="0" dirty="0">
            <a:effectLst>
              <a:outerShdw blurRad="38100" dist="38100" dir="2700000" algn="tl">
                <a:srgbClr val="000000">
                  <a:alpha val="43137"/>
                </a:srgbClr>
              </a:outerShdw>
            </a:effectLst>
            <a:latin typeface="+mj-lt"/>
          </a:endParaRPr>
        </a:p>
      </dgm:t>
    </dgm:pt>
    <dgm:pt modelId="{5D75CE19-B3D7-42F4-96F8-D8012870A005}" type="parTrans" cxnId="{CC775899-FE80-4BF3-9A59-9A9290191E04}">
      <dgm:prSet/>
      <dgm:spPr/>
      <dgm:t>
        <a:bodyPr/>
        <a:lstStyle/>
        <a:p>
          <a:endParaRPr lang="es-ES_tradnl"/>
        </a:p>
      </dgm:t>
    </dgm:pt>
    <dgm:pt modelId="{2FAE6502-A799-4550-B56E-68ABF8E6A8A4}" type="sibTrans" cxnId="{CC775899-FE80-4BF3-9A59-9A9290191E04}">
      <dgm:prSet/>
      <dgm:spPr/>
      <dgm:t>
        <a:bodyPr/>
        <a:lstStyle/>
        <a:p>
          <a:endParaRPr lang="es-ES_tradnl"/>
        </a:p>
      </dgm:t>
    </dgm:pt>
    <dgm:pt modelId="{D8D728DA-153B-4E7A-B029-76720334C9A5}" type="asst">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S_tradnl" sz="2000" b="1" spc="0" dirty="0" smtClean="0">
              <a:effectLst>
                <a:outerShdw blurRad="38100" dist="38100" dir="2700000" algn="tl">
                  <a:srgbClr val="000000">
                    <a:alpha val="43137"/>
                  </a:srgbClr>
                </a:outerShdw>
              </a:effectLst>
              <a:latin typeface="+mj-lt"/>
            </a:rPr>
            <a:t>Abastecimiento</a:t>
          </a:r>
          <a:endParaRPr lang="es-ES_tradnl" sz="2000" b="1" spc="0" dirty="0">
            <a:effectLst>
              <a:outerShdw blurRad="38100" dist="38100" dir="2700000" algn="tl">
                <a:srgbClr val="000000">
                  <a:alpha val="43137"/>
                </a:srgbClr>
              </a:outerShdw>
            </a:effectLst>
            <a:latin typeface="+mj-lt"/>
          </a:endParaRPr>
        </a:p>
      </dgm:t>
    </dgm:pt>
    <dgm:pt modelId="{88F62BAE-D4A6-44A8-9D90-E97A600E49CF}" type="parTrans" cxnId="{060E1BDE-246C-4F54-818B-D2EB19639CFE}">
      <dgm:prSet/>
      <dgm:spPr/>
      <dgm:t>
        <a:bodyPr/>
        <a:lstStyle/>
        <a:p>
          <a:endParaRPr lang="es-ES_tradnl"/>
        </a:p>
      </dgm:t>
    </dgm:pt>
    <dgm:pt modelId="{60BF6477-D105-45A2-9E3C-2A01FAE3852E}" type="sibTrans" cxnId="{060E1BDE-246C-4F54-818B-D2EB19639CFE}">
      <dgm:prSet/>
      <dgm:spPr/>
      <dgm:t>
        <a:bodyPr/>
        <a:lstStyle/>
        <a:p>
          <a:endParaRPr lang="es-ES_tradnl"/>
        </a:p>
      </dgm:t>
    </dgm:pt>
    <dgm:pt modelId="{63A2B5BB-76C4-47C1-A93A-C8EB877C53C9}" type="asst">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S_tradnl" sz="2000" b="1" spc="0" dirty="0" smtClean="0">
              <a:effectLst>
                <a:outerShdw blurRad="38100" dist="38100" dir="2700000" algn="tl">
                  <a:srgbClr val="000000">
                    <a:alpha val="43137"/>
                  </a:srgbClr>
                </a:outerShdw>
              </a:effectLst>
              <a:latin typeface="+mj-lt"/>
            </a:rPr>
            <a:t>IT</a:t>
          </a:r>
          <a:endParaRPr lang="es-ES_tradnl" sz="2000" b="1" spc="0" dirty="0">
            <a:effectLst>
              <a:outerShdw blurRad="38100" dist="38100" dir="2700000" algn="tl">
                <a:srgbClr val="000000">
                  <a:alpha val="43137"/>
                </a:srgbClr>
              </a:outerShdw>
            </a:effectLst>
            <a:latin typeface="+mj-lt"/>
          </a:endParaRPr>
        </a:p>
      </dgm:t>
    </dgm:pt>
    <dgm:pt modelId="{B1CEE02D-9179-4363-AE02-7825C7BD9A5E}" type="parTrans" cxnId="{5C2FF237-B891-41F6-9B80-86E77F7C4CF0}">
      <dgm:prSet/>
      <dgm:spPr/>
      <dgm:t>
        <a:bodyPr/>
        <a:lstStyle/>
        <a:p>
          <a:endParaRPr lang="es-ES_tradnl"/>
        </a:p>
      </dgm:t>
    </dgm:pt>
    <dgm:pt modelId="{8BB75FE1-99EC-4F36-B78D-069D90643E69}" type="sibTrans" cxnId="{5C2FF237-B891-41F6-9B80-86E77F7C4CF0}">
      <dgm:prSet/>
      <dgm:spPr/>
      <dgm:t>
        <a:bodyPr/>
        <a:lstStyle/>
        <a:p>
          <a:endParaRPr lang="es-ES_tradnl"/>
        </a:p>
      </dgm:t>
    </dgm:pt>
    <dgm:pt modelId="{AC49A91A-04F5-47AE-B666-D9F076048005}">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S_tradnl" sz="2000" b="1" spc="0" dirty="0" smtClean="0">
              <a:effectLst>
                <a:outerShdw blurRad="38100" dist="38100" dir="2700000" algn="tl">
                  <a:srgbClr val="000000">
                    <a:alpha val="43137"/>
                  </a:srgbClr>
                </a:outerShdw>
              </a:effectLst>
              <a:latin typeface="+mj-lt"/>
            </a:rPr>
            <a:t>Animal </a:t>
          </a:r>
          <a:r>
            <a:rPr lang="es-ES_tradnl" sz="2000" b="1" spc="0" dirty="0" err="1" smtClean="0">
              <a:effectLst>
                <a:outerShdw blurRad="38100" dist="38100" dir="2700000" algn="tl">
                  <a:srgbClr val="000000">
                    <a:alpha val="43137"/>
                  </a:srgbClr>
                </a:outerShdw>
              </a:effectLst>
              <a:latin typeface="+mj-lt"/>
            </a:rPr>
            <a:t>Care</a:t>
          </a:r>
          <a:endParaRPr lang="es-ES_tradnl" sz="2000" b="1" spc="0" dirty="0">
            <a:effectLst>
              <a:outerShdw blurRad="38100" dist="38100" dir="2700000" algn="tl">
                <a:srgbClr val="000000">
                  <a:alpha val="43137"/>
                </a:srgbClr>
              </a:outerShdw>
            </a:effectLst>
            <a:latin typeface="+mj-lt"/>
          </a:endParaRPr>
        </a:p>
      </dgm:t>
    </dgm:pt>
    <dgm:pt modelId="{10565D3D-AAB2-4025-9656-D2AA5D71B946}" type="parTrans" cxnId="{472473C6-1EEB-42B5-86CC-957E568D4E7D}">
      <dgm:prSet/>
      <dgm:spPr/>
      <dgm:t>
        <a:bodyPr/>
        <a:lstStyle/>
        <a:p>
          <a:endParaRPr lang="es-ES_tradnl"/>
        </a:p>
      </dgm:t>
    </dgm:pt>
    <dgm:pt modelId="{C9EF9ABE-ADC3-4D54-9FF0-F3CCC3735393}" type="sibTrans" cxnId="{472473C6-1EEB-42B5-86CC-957E568D4E7D}">
      <dgm:prSet/>
      <dgm:spPr/>
      <dgm:t>
        <a:bodyPr/>
        <a:lstStyle/>
        <a:p>
          <a:endParaRPr lang="es-ES_tradnl"/>
        </a:p>
      </dgm:t>
    </dgm:pt>
    <dgm:pt modelId="{8B247C0A-578A-4B51-B0AA-7E959CB127A2}">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S_tradnl" sz="2000" b="1" spc="0" dirty="0" err="1" smtClean="0">
              <a:effectLst>
                <a:outerShdw blurRad="38100" dist="38100" dir="2700000" algn="tl">
                  <a:srgbClr val="000000">
                    <a:alpha val="43137"/>
                  </a:srgbClr>
                </a:outerShdw>
              </a:effectLst>
              <a:latin typeface="+mj-lt"/>
            </a:rPr>
            <a:t>Pharmaceuticals</a:t>
          </a:r>
          <a:endParaRPr lang="es-ES_tradnl" sz="2000" b="1" spc="0" dirty="0">
            <a:effectLst>
              <a:outerShdw blurRad="38100" dist="38100" dir="2700000" algn="tl">
                <a:srgbClr val="000000">
                  <a:alpha val="43137"/>
                </a:srgbClr>
              </a:outerShdw>
            </a:effectLst>
            <a:latin typeface="+mj-lt"/>
          </a:endParaRPr>
        </a:p>
      </dgm:t>
    </dgm:pt>
    <dgm:pt modelId="{F776C3E0-732B-4BFE-82DC-C89F73C215DC}" type="parTrans" cxnId="{DB5291ED-BA8F-4FC1-BC03-C05A622F5101}">
      <dgm:prSet/>
      <dgm:spPr/>
      <dgm:t>
        <a:bodyPr/>
        <a:lstStyle/>
        <a:p>
          <a:endParaRPr lang="es-ES_tradnl"/>
        </a:p>
      </dgm:t>
    </dgm:pt>
    <dgm:pt modelId="{0DB53F50-5524-42B0-8AFA-3EDB67F6F222}" type="sibTrans" cxnId="{DB5291ED-BA8F-4FC1-BC03-C05A622F5101}">
      <dgm:prSet/>
      <dgm:spPr/>
      <dgm:t>
        <a:bodyPr/>
        <a:lstStyle/>
        <a:p>
          <a:endParaRPr lang="es-ES_tradnl"/>
        </a:p>
      </dgm:t>
    </dgm:pt>
    <dgm:pt modelId="{F7DF2675-7E03-41F0-9955-BAC76C6C1A13}">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S_tradnl" sz="2000" b="1" spc="0" dirty="0" err="1" smtClean="0">
              <a:effectLst>
                <a:outerShdw blurRad="38100" dist="38100" dir="2700000" algn="tl">
                  <a:srgbClr val="000000">
                    <a:alpha val="43137"/>
                  </a:srgbClr>
                </a:outerShdw>
              </a:effectLst>
              <a:latin typeface="+mj-lt"/>
            </a:rPr>
            <a:t>Product</a:t>
          </a:r>
          <a:r>
            <a:rPr lang="es-ES_tradnl" sz="2000" b="1" spc="0" dirty="0" smtClean="0">
              <a:effectLst>
                <a:outerShdw blurRad="38100" dist="38100" dir="2700000" algn="tl">
                  <a:srgbClr val="000000">
                    <a:alpha val="43137"/>
                  </a:srgbClr>
                </a:outerShdw>
              </a:effectLst>
              <a:latin typeface="+mj-lt"/>
            </a:rPr>
            <a:t> </a:t>
          </a:r>
          <a:r>
            <a:rPr lang="es-ES_tradnl" sz="2000" b="1" spc="0" dirty="0" err="1" smtClean="0">
              <a:effectLst>
                <a:outerShdw blurRad="38100" dist="38100" dir="2700000" algn="tl">
                  <a:srgbClr val="000000">
                    <a:alpha val="43137"/>
                  </a:srgbClr>
                </a:outerShdw>
              </a:effectLst>
              <a:latin typeface="+mj-lt"/>
            </a:rPr>
            <a:t>Supply</a:t>
          </a:r>
          <a:endParaRPr lang="es-ES_tradnl" sz="2000" b="1" spc="0" dirty="0">
            <a:effectLst>
              <a:outerShdw blurRad="38100" dist="38100" dir="2700000" algn="tl">
                <a:srgbClr val="000000">
                  <a:alpha val="43137"/>
                </a:srgbClr>
              </a:outerShdw>
            </a:effectLst>
            <a:latin typeface="+mj-lt"/>
          </a:endParaRPr>
        </a:p>
      </dgm:t>
    </dgm:pt>
    <dgm:pt modelId="{D4EB8BAF-E94C-451F-BA1F-DEFC92FE7E8E}" type="parTrans" cxnId="{28F7763A-AF15-49E2-8B8D-A93F335A5AC2}">
      <dgm:prSet/>
      <dgm:spPr/>
      <dgm:t>
        <a:bodyPr/>
        <a:lstStyle/>
        <a:p>
          <a:endParaRPr lang="es-ES_tradnl"/>
        </a:p>
      </dgm:t>
    </dgm:pt>
    <dgm:pt modelId="{C43E176E-BFAD-4912-8782-91DD04B41B39}" type="sibTrans" cxnId="{28F7763A-AF15-49E2-8B8D-A93F335A5AC2}">
      <dgm:prSet/>
      <dgm:spPr/>
      <dgm:t>
        <a:bodyPr/>
        <a:lstStyle/>
        <a:p>
          <a:endParaRPr lang="es-ES_tradnl"/>
        </a:p>
      </dgm:t>
    </dgm:pt>
    <dgm:pt modelId="{D6B7BEA1-0E34-4246-8C54-66C709850EEB}">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S_tradnl" sz="2000" b="1" spc="0" dirty="0" smtClean="0">
              <a:effectLst>
                <a:outerShdw blurRad="38100" dist="38100" dir="2700000" algn="tl">
                  <a:srgbClr val="000000">
                    <a:alpha val="43137"/>
                  </a:srgbClr>
                </a:outerShdw>
              </a:effectLst>
              <a:latin typeface="+mj-lt"/>
            </a:rPr>
            <a:t>Central </a:t>
          </a:r>
          <a:r>
            <a:rPr lang="es-ES_tradnl" sz="2000" b="1" spc="0" dirty="0" err="1" smtClean="0">
              <a:effectLst>
                <a:outerShdw blurRad="38100" dist="38100" dir="2700000" algn="tl">
                  <a:srgbClr val="000000">
                    <a:alpha val="43137"/>
                  </a:srgbClr>
                </a:outerShdw>
              </a:effectLst>
              <a:latin typeface="+mj-lt"/>
            </a:rPr>
            <a:t>Administration</a:t>
          </a:r>
          <a:r>
            <a:rPr lang="es-ES_tradnl" sz="2000" b="1" spc="0" dirty="0" smtClean="0">
              <a:effectLst>
                <a:outerShdw blurRad="38100" dist="38100" dir="2700000" algn="tl">
                  <a:srgbClr val="000000">
                    <a:alpha val="43137"/>
                  </a:srgbClr>
                </a:outerShdw>
              </a:effectLst>
              <a:latin typeface="+mj-lt"/>
            </a:rPr>
            <a:t> &amp; </a:t>
          </a:r>
          <a:r>
            <a:rPr lang="es-ES_tradnl" sz="2000" b="1" spc="0" dirty="0" err="1" smtClean="0">
              <a:effectLst>
                <a:outerShdw blurRad="38100" dist="38100" dir="2700000" algn="tl">
                  <a:srgbClr val="000000">
                    <a:alpha val="43137"/>
                  </a:srgbClr>
                </a:outerShdw>
              </a:effectLst>
              <a:latin typeface="+mj-lt"/>
            </a:rPr>
            <a:t>Organisation</a:t>
          </a:r>
          <a:endParaRPr lang="es-ES_tradnl" sz="2000" b="1" spc="0" dirty="0">
            <a:effectLst>
              <a:outerShdw blurRad="38100" dist="38100" dir="2700000" algn="tl">
                <a:srgbClr val="000000">
                  <a:alpha val="43137"/>
                </a:srgbClr>
              </a:outerShdw>
            </a:effectLst>
            <a:latin typeface="+mj-lt"/>
          </a:endParaRPr>
        </a:p>
      </dgm:t>
    </dgm:pt>
    <dgm:pt modelId="{8B61CD4E-34E1-41DE-8832-5F492DEE662A}" type="parTrans" cxnId="{50F0EE11-50B8-4654-9E01-623AD1906AA4}">
      <dgm:prSet/>
      <dgm:spPr/>
      <dgm:t>
        <a:bodyPr/>
        <a:lstStyle/>
        <a:p>
          <a:endParaRPr lang="es-ES_tradnl"/>
        </a:p>
      </dgm:t>
    </dgm:pt>
    <dgm:pt modelId="{C13CB319-D748-417A-A643-FA5C20058AB9}" type="sibTrans" cxnId="{50F0EE11-50B8-4654-9E01-623AD1906AA4}">
      <dgm:prSet/>
      <dgm:spPr/>
      <dgm:t>
        <a:bodyPr/>
        <a:lstStyle/>
        <a:p>
          <a:endParaRPr lang="es-ES_tradnl"/>
        </a:p>
      </dgm:t>
    </dgm:pt>
    <dgm:pt modelId="{45036AB1-1882-4167-BDD0-5C8F68F977E6}" type="pres">
      <dgm:prSet presAssocID="{A53978E8-8BB7-4464-B057-76B1F28A421B}" presName="hierChild1" presStyleCnt="0">
        <dgm:presLayoutVars>
          <dgm:orgChart val="1"/>
          <dgm:chPref val="1"/>
          <dgm:dir/>
          <dgm:animOne val="branch"/>
          <dgm:animLvl val="lvl"/>
          <dgm:resizeHandles/>
        </dgm:presLayoutVars>
      </dgm:prSet>
      <dgm:spPr/>
      <dgm:t>
        <a:bodyPr/>
        <a:lstStyle/>
        <a:p>
          <a:endParaRPr lang="es-ES_tradnl"/>
        </a:p>
      </dgm:t>
    </dgm:pt>
    <dgm:pt modelId="{1A5108CC-7FE0-49E2-826F-3D498F6EFAEE}" type="pres">
      <dgm:prSet presAssocID="{AA2218A8-DC29-4C27-BED2-9F453F02F3F6}" presName="hierRoot1" presStyleCnt="0">
        <dgm:presLayoutVars>
          <dgm:hierBranch val="init"/>
        </dgm:presLayoutVars>
      </dgm:prSet>
      <dgm:spPr/>
    </dgm:pt>
    <dgm:pt modelId="{E872CBE0-694B-49AA-9363-DCDD646620D8}" type="pres">
      <dgm:prSet presAssocID="{AA2218A8-DC29-4C27-BED2-9F453F02F3F6}" presName="rootComposite1" presStyleCnt="0"/>
      <dgm:spPr/>
    </dgm:pt>
    <dgm:pt modelId="{ADF620AD-3F7C-4326-8632-76A6AC520C38}" type="pres">
      <dgm:prSet presAssocID="{AA2218A8-DC29-4C27-BED2-9F453F02F3F6}" presName="rootText1" presStyleLbl="node0" presStyleIdx="0" presStyleCnt="1">
        <dgm:presLayoutVars>
          <dgm:chPref val="3"/>
        </dgm:presLayoutVars>
      </dgm:prSet>
      <dgm:spPr/>
      <dgm:t>
        <a:bodyPr/>
        <a:lstStyle/>
        <a:p>
          <a:endParaRPr lang="es-ES_tradnl"/>
        </a:p>
      </dgm:t>
    </dgm:pt>
    <dgm:pt modelId="{C81340EA-DD23-464A-8F9B-56D6EF2EB15A}" type="pres">
      <dgm:prSet presAssocID="{AA2218A8-DC29-4C27-BED2-9F453F02F3F6}" presName="rootConnector1" presStyleLbl="node1" presStyleIdx="0" presStyleCnt="0"/>
      <dgm:spPr/>
      <dgm:t>
        <a:bodyPr/>
        <a:lstStyle/>
        <a:p>
          <a:endParaRPr lang="es-ES_tradnl"/>
        </a:p>
      </dgm:t>
    </dgm:pt>
    <dgm:pt modelId="{572AEBCD-1971-4DA6-8471-EAEE0DF9C002}" type="pres">
      <dgm:prSet presAssocID="{AA2218A8-DC29-4C27-BED2-9F453F02F3F6}" presName="hierChild2" presStyleCnt="0"/>
      <dgm:spPr/>
    </dgm:pt>
    <dgm:pt modelId="{81B14FE2-B1F6-494D-8AD6-CFD1D60547AB}" type="pres">
      <dgm:prSet presAssocID="{F2176DA2-8F33-49DA-9A70-D2CFD2C040A1}" presName="Name37" presStyleLbl="parChTrans1D2" presStyleIdx="0" presStyleCnt="9"/>
      <dgm:spPr/>
      <dgm:t>
        <a:bodyPr/>
        <a:lstStyle/>
        <a:p>
          <a:endParaRPr lang="es-ES_tradnl"/>
        </a:p>
      </dgm:t>
    </dgm:pt>
    <dgm:pt modelId="{D0D0B243-E4D0-4DCF-8E70-D1154B0B0FCD}" type="pres">
      <dgm:prSet presAssocID="{87B9713D-B75C-4120-8C40-D5850CD1A8F3}" presName="hierRoot2" presStyleCnt="0">
        <dgm:presLayoutVars>
          <dgm:hierBranch val="init"/>
        </dgm:presLayoutVars>
      </dgm:prSet>
      <dgm:spPr/>
    </dgm:pt>
    <dgm:pt modelId="{432A69AF-5673-495B-838C-041B55734566}" type="pres">
      <dgm:prSet presAssocID="{87B9713D-B75C-4120-8C40-D5850CD1A8F3}" presName="rootComposite" presStyleCnt="0"/>
      <dgm:spPr/>
    </dgm:pt>
    <dgm:pt modelId="{72BCE42D-3A11-4143-A267-6524D1BB3EFB}" type="pres">
      <dgm:prSet presAssocID="{87B9713D-B75C-4120-8C40-D5850CD1A8F3}" presName="rootText" presStyleLbl="node2" presStyleIdx="0" presStyleCnt="5" custScaleX="125563">
        <dgm:presLayoutVars>
          <dgm:chPref val="3"/>
        </dgm:presLayoutVars>
      </dgm:prSet>
      <dgm:spPr/>
      <dgm:t>
        <a:bodyPr/>
        <a:lstStyle/>
        <a:p>
          <a:endParaRPr lang="es-ES_tradnl"/>
        </a:p>
      </dgm:t>
    </dgm:pt>
    <dgm:pt modelId="{2DC0AE7E-4860-4550-9B46-DEF2866BB3AC}" type="pres">
      <dgm:prSet presAssocID="{87B9713D-B75C-4120-8C40-D5850CD1A8F3}" presName="rootConnector" presStyleLbl="node2" presStyleIdx="0" presStyleCnt="5"/>
      <dgm:spPr/>
      <dgm:t>
        <a:bodyPr/>
        <a:lstStyle/>
        <a:p>
          <a:endParaRPr lang="es-ES_tradnl"/>
        </a:p>
      </dgm:t>
    </dgm:pt>
    <dgm:pt modelId="{9962C50D-84B3-4E96-BD81-68DCC9C67A70}" type="pres">
      <dgm:prSet presAssocID="{87B9713D-B75C-4120-8C40-D5850CD1A8F3}" presName="hierChild4" presStyleCnt="0"/>
      <dgm:spPr/>
    </dgm:pt>
    <dgm:pt modelId="{1EBF9AA4-14C4-4B3F-810C-ED527493F7A8}" type="pres">
      <dgm:prSet presAssocID="{87B9713D-B75C-4120-8C40-D5850CD1A8F3}" presName="hierChild5" presStyleCnt="0"/>
      <dgm:spPr/>
    </dgm:pt>
    <dgm:pt modelId="{52CB4DCF-4D43-4C2C-BF60-FBE6E53741C5}" type="pres">
      <dgm:prSet presAssocID="{F776C3E0-732B-4BFE-82DC-C89F73C215DC}" presName="Name37" presStyleLbl="parChTrans1D2" presStyleIdx="1" presStyleCnt="9"/>
      <dgm:spPr/>
      <dgm:t>
        <a:bodyPr/>
        <a:lstStyle/>
        <a:p>
          <a:endParaRPr lang="es-ES_tradnl"/>
        </a:p>
      </dgm:t>
    </dgm:pt>
    <dgm:pt modelId="{30C2589C-5119-46E5-B19D-4ECC4C69C0D6}" type="pres">
      <dgm:prSet presAssocID="{8B247C0A-578A-4B51-B0AA-7E959CB127A2}" presName="hierRoot2" presStyleCnt="0">
        <dgm:presLayoutVars>
          <dgm:hierBranch val="init"/>
        </dgm:presLayoutVars>
      </dgm:prSet>
      <dgm:spPr/>
    </dgm:pt>
    <dgm:pt modelId="{75FC4CAF-D1F8-4B57-91D7-2CC82211AB9D}" type="pres">
      <dgm:prSet presAssocID="{8B247C0A-578A-4B51-B0AA-7E959CB127A2}" presName="rootComposite" presStyleCnt="0"/>
      <dgm:spPr/>
    </dgm:pt>
    <dgm:pt modelId="{2A02B1EE-14E9-4FE9-92E6-4A09DCE2EF33}" type="pres">
      <dgm:prSet presAssocID="{8B247C0A-578A-4B51-B0AA-7E959CB127A2}" presName="rootText" presStyleLbl="node2" presStyleIdx="1" presStyleCnt="5" custScaleX="149163">
        <dgm:presLayoutVars>
          <dgm:chPref val="3"/>
        </dgm:presLayoutVars>
      </dgm:prSet>
      <dgm:spPr/>
      <dgm:t>
        <a:bodyPr/>
        <a:lstStyle/>
        <a:p>
          <a:endParaRPr lang="es-ES_tradnl"/>
        </a:p>
      </dgm:t>
    </dgm:pt>
    <dgm:pt modelId="{969AC9CC-296D-40D7-BAA0-82149654B4E9}" type="pres">
      <dgm:prSet presAssocID="{8B247C0A-578A-4B51-B0AA-7E959CB127A2}" presName="rootConnector" presStyleLbl="node2" presStyleIdx="1" presStyleCnt="5"/>
      <dgm:spPr/>
      <dgm:t>
        <a:bodyPr/>
        <a:lstStyle/>
        <a:p>
          <a:endParaRPr lang="es-ES_tradnl"/>
        </a:p>
      </dgm:t>
    </dgm:pt>
    <dgm:pt modelId="{C03275B2-94DD-4BA2-87FF-46FE7AE80D22}" type="pres">
      <dgm:prSet presAssocID="{8B247C0A-578A-4B51-B0AA-7E959CB127A2}" presName="hierChild4" presStyleCnt="0"/>
      <dgm:spPr/>
    </dgm:pt>
    <dgm:pt modelId="{DD37540A-8E49-492B-A8D1-38D5E7C17CAC}" type="pres">
      <dgm:prSet presAssocID="{8B247C0A-578A-4B51-B0AA-7E959CB127A2}" presName="hierChild5" presStyleCnt="0"/>
      <dgm:spPr/>
    </dgm:pt>
    <dgm:pt modelId="{DC0AD99F-8883-4D61-B067-56CB4E2AA7DE}" type="pres">
      <dgm:prSet presAssocID="{10565D3D-AAB2-4025-9656-D2AA5D71B946}" presName="Name37" presStyleLbl="parChTrans1D2" presStyleIdx="2" presStyleCnt="9"/>
      <dgm:spPr/>
      <dgm:t>
        <a:bodyPr/>
        <a:lstStyle/>
        <a:p>
          <a:endParaRPr lang="es-ES_tradnl"/>
        </a:p>
      </dgm:t>
    </dgm:pt>
    <dgm:pt modelId="{4C73BCF6-59A7-4F93-A369-CE434D1E7BB2}" type="pres">
      <dgm:prSet presAssocID="{AC49A91A-04F5-47AE-B666-D9F076048005}" presName="hierRoot2" presStyleCnt="0">
        <dgm:presLayoutVars>
          <dgm:hierBranch val="init"/>
        </dgm:presLayoutVars>
      </dgm:prSet>
      <dgm:spPr/>
    </dgm:pt>
    <dgm:pt modelId="{384B5730-6D10-4564-99F9-39C911CF3B51}" type="pres">
      <dgm:prSet presAssocID="{AC49A91A-04F5-47AE-B666-D9F076048005}" presName="rootComposite" presStyleCnt="0"/>
      <dgm:spPr/>
    </dgm:pt>
    <dgm:pt modelId="{311DE04D-D9B9-4AB8-883D-6B8491A336A2}" type="pres">
      <dgm:prSet presAssocID="{AC49A91A-04F5-47AE-B666-D9F076048005}" presName="rootText" presStyleLbl="node2" presStyleIdx="2" presStyleCnt="5">
        <dgm:presLayoutVars>
          <dgm:chPref val="3"/>
        </dgm:presLayoutVars>
      </dgm:prSet>
      <dgm:spPr/>
      <dgm:t>
        <a:bodyPr/>
        <a:lstStyle/>
        <a:p>
          <a:endParaRPr lang="es-ES_tradnl"/>
        </a:p>
      </dgm:t>
    </dgm:pt>
    <dgm:pt modelId="{85DAA499-7149-4B25-88BD-17D63121B039}" type="pres">
      <dgm:prSet presAssocID="{AC49A91A-04F5-47AE-B666-D9F076048005}" presName="rootConnector" presStyleLbl="node2" presStyleIdx="2" presStyleCnt="5"/>
      <dgm:spPr/>
      <dgm:t>
        <a:bodyPr/>
        <a:lstStyle/>
        <a:p>
          <a:endParaRPr lang="es-ES_tradnl"/>
        </a:p>
      </dgm:t>
    </dgm:pt>
    <dgm:pt modelId="{F2F13B7C-981F-4C3A-AEBB-236B18B958B3}" type="pres">
      <dgm:prSet presAssocID="{AC49A91A-04F5-47AE-B666-D9F076048005}" presName="hierChild4" presStyleCnt="0"/>
      <dgm:spPr/>
    </dgm:pt>
    <dgm:pt modelId="{D8E66B08-DB1F-40CD-AA19-8E3B9AFB2F63}" type="pres">
      <dgm:prSet presAssocID="{AC49A91A-04F5-47AE-B666-D9F076048005}" presName="hierChild5" presStyleCnt="0"/>
      <dgm:spPr/>
    </dgm:pt>
    <dgm:pt modelId="{D1964C0A-D193-4A45-BBE0-ACFF0FB8AD5B}" type="pres">
      <dgm:prSet presAssocID="{9B654C5D-66F6-49E5-8EC7-5762285C53C0}" presName="Name37" presStyleLbl="parChTrans1D2" presStyleIdx="3" presStyleCnt="9"/>
      <dgm:spPr/>
      <dgm:t>
        <a:bodyPr/>
        <a:lstStyle/>
        <a:p>
          <a:endParaRPr lang="es-ES_tradnl"/>
        </a:p>
      </dgm:t>
    </dgm:pt>
    <dgm:pt modelId="{64ADE80F-37B0-4E11-9D6F-A7F753FFB7A9}" type="pres">
      <dgm:prSet presAssocID="{EB5627CF-12AF-4331-954D-2E4C5EBB0274}" presName="hierRoot2" presStyleCnt="0">
        <dgm:presLayoutVars>
          <dgm:hierBranch val="init"/>
        </dgm:presLayoutVars>
      </dgm:prSet>
      <dgm:spPr/>
    </dgm:pt>
    <dgm:pt modelId="{D636DD87-142E-464B-837F-2C91DDFACC13}" type="pres">
      <dgm:prSet presAssocID="{EB5627CF-12AF-4331-954D-2E4C5EBB0274}" presName="rootComposite" presStyleCnt="0"/>
      <dgm:spPr/>
    </dgm:pt>
    <dgm:pt modelId="{A4997CA3-5478-46CD-9395-C872C6B6FD0E}" type="pres">
      <dgm:prSet presAssocID="{EB5627CF-12AF-4331-954D-2E4C5EBB0274}" presName="rootText" presStyleLbl="node2" presStyleIdx="3" presStyleCnt="5">
        <dgm:presLayoutVars>
          <dgm:chPref val="3"/>
        </dgm:presLayoutVars>
      </dgm:prSet>
      <dgm:spPr/>
      <dgm:t>
        <a:bodyPr/>
        <a:lstStyle/>
        <a:p>
          <a:endParaRPr lang="es-ES_tradnl"/>
        </a:p>
      </dgm:t>
    </dgm:pt>
    <dgm:pt modelId="{38CFC933-5A33-475A-A6ED-534D8E554E0F}" type="pres">
      <dgm:prSet presAssocID="{EB5627CF-12AF-4331-954D-2E4C5EBB0274}" presName="rootConnector" presStyleLbl="node2" presStyleIdx="3" presStyleCnt="5"/>
      <dgm:spPr/>
      <dgm:t>
        <a:bodyPr/>
        <a:lstStyle/>
        <a:p>
          <a:endParaRPr lang="es-ES_tradnl"/>
        </a:p>
      </dgm:t>
    </dgm:pt>
    <dgm:pt modelId="{DBA8354E-AD7C-464B-930E-A75E3B319C53}" type="pres">
      <dgm:prSet presAssocID="{EB5627CF-12AF-4331-954D-2E4C5EBB0274}" presName="hierChild4" presStyleCnt="0"/>
      <dgm:spPr/>
    </dgm:pt>
    <dgm:pt modelId="{73E35059-AB82-46B5-BE30-52DFD82A4D85}" type="pres">
      <dgm:prSet presAssocID="{EB5627CF-12AF-4331-954D-2E4C5EBB0274}" presName="hierChild5" presStyleCnt="0"/>
      <dgm:spPr/>
    </dgm:pt>
    <dgm:pt modelId="{AB0B9328-A1FB-49A5-9E49-77ACE3DC0B2C}" type="pres">
      <dgm:prSet presAssocID="{D4EB8BAF-E94C-451F-BA1F-DEFC92FE7E8E}" presName="Name37" presStyleLbl="parChTrans1D2" presStyleIdx="4" presStyleCnt="9"/>
      <dgm:spPr/>
      <dgm:t>
        <a:bodyPr/>
        <a:lstStyle/>
        <a:p>
          <a:endParaRPr lang="es-ES_tradnl"/>
        </a:p>
      </dgm:t>
    </dgm:pt>
    <dgm:pt modelId="{0A2868AE-A9CE-4C2D-9045-4119A619C9DA}" type="pres">
      <dgm:prSet presAssocID="{F7DF2675-7E03-41F0-9955-BAC76C6C1A13}" presName="hierRoot2" presStyleCnt="0">
        <dgm:presLayoutVars>
          <dgm:hierBranch val="init"/>
        </dgm:presLayoutVars>
      </dgm:prSet>
      <dgm:spPr/>
    </dgm:pt>
    <dgm:pt modelId="{138F3008-237E-4467-9005-0692C7076E89}" type="pres">
      <dgm:prSet presAssocID="{F7DF2675-7E03-41F0-9955-BAC76C6C1A13}" presName="rootComposite" presStyleCnt="0"/>
      <dgm:spPr/>
    </dgm:pt>
    <dgm:pt modelId="{808D5A19-37BA-4280-BC04-4FCD5EE3C4FD}" type="pres">
      <dgm:prSet presAssocID="{F7DF2675-7E03-41F0-9955-BAC76C6C1A13}" presName="rootText" presStyleLbl="node2" presStyleIdx="4" presStyleCnt="5">
        <dgm:presLayoutVars>
          <dgm:chPref val="3"/>
        </dgm:presLayoutVars>
      </dgm:prSet>
      <dgm:spPr/>
      <dgm:t>
        <a:bodyPr/>
        <a:lstStyle/>
        <a:p>
          <a:endParaRPr lang="es-ES_tradnl"/>
        </a:p>
      </dgm:t>
    </dgm:pt>
    <dgm:pt modelId="{8CEE0844-D25B-43D5-A7E9-B8DB8AFB89C6}" type="pres">
      <dgm:prSet presAssocID="{F7DF2675-7E03-41F0-9955-BAC76C6C1A13}" presName="rootConnector" presStyleLbl="node2" presStyleIdx="4" presStyleCnt="5"/>
      <dgm:spPr/>
      <dgm:t>
        <a:bodyPr/>
        <a:lstStyle/>
        <a:p>
          <a:endParaRPr lang="es-ES_tradnl"/>
        </a:p>
      </dgm:t>
    </dgm:pt>
    <dgm:pt modelId="{F28F5D8C-EA33-440A-958C-D2890CD3C6E2}" type="pres">
      <dgm:prSet presAssocID="{F7DF2675-7E03-41F0-9955-BAC76C6C1A13}" presName="hierChild4" presStyleCnt="0"/>
      <dgm:spPr/>
    </dgm:pt>
    <dgm:pt modelId="{AB5E3147-4BB9-4323-9FB5-01ED7B3CE271}" type="pres">
      <dgm:prSet presAssocID="{8B61CD4E-34E1-41DE-8832-5F492DEE662A}" presName="Name37" presStyleLbl="parChTrans1D3" presStyleIdx="0" presStyleCnt="1"/>
      <dgm:spPr/>
      <dgm:t>
        <a:bodyPr/>
        <a:lstStyle/>
        <a:p>
          <a:endParaRPr lang="es-ES_tradnl"/>
        </a:p>
      </dgm:t>
    </dgm:pt>
    <dgm:pt modelId="{B0BB339D-338C-40FB-82C3-916EA8F1C358}" type="pres">
      <dgm:prSet presAssocID="{D6B7BEA1-0E34-4246-8C54-66C709850EEB}" presName="hierRoot2" presStyleCnt="0">
        <dgm:presLayoutVars>
          <dgm:hierBranch val="init"/>
        </dgm:presLayoutVars>
      </dgm:prSet>
      <dgm:spPr/>
    </dgm:pt>
    <dgm:pt modelId="{DAD17835-98C6-4A2E-8C74-D9D4B7BB664F}" type="pres">
      <dgm:prSet presAssocID="{D6B7BEA1-0E34-4246-8C54-66C709850EEB}" presName="rootComposite" presStyleCnt="0"/>
      <dgm:spPr/>
    </dgm:pt>
    <dgm:pt modelId="{4C219A33-0BDA-4257-BAA5-6D1775B2519C}" type="pres">
      <dgm:prSet presAssocID="{D6B7BEA1-0E34-4246-8C54-66C709850EEB}" presName="rootText" presStyleLbl="node3" presStyleIdx="0" presStyleCnt="1" custScaleX="157883" custScaleY="175597" custLinFactX="-100000" custLinFactNeighborX="-116148" custLinFactNeighborY="94223">
        <dgm:presLayoutVars>
          <dgm:chPref val="3"/>
        </dgm:presLayoutVars>
      </dgm:prSet>
      <dgm:spPr/>
      <dgm:t>
        <a:bodyPr/>
        <a:lstStyle/>
        <a:p>
          <a:endParaRPr lang="es-ES_tradnl"/>
        </a:p>
      </dgm:t>
    </dgm:pt>
    <dgm:pt modelId="{FF4828E5-8A3C-495B-810E-7092B4C9F8BE}" type="pres">
      <dgm:prSet presAssocID="{D6B7BEA1-0E34-4246-8C54-66C709850EEB}" presName="rootConnector" presStyleLbl="node3" presStyleIdx="0" presStyleCnt="1"/>
      <dgm:spPr/>
      <dgm:t>
        <a:bodyPr/>
        <a:lstStyle/>
        <a:p>
          <a:endParaRPr lang="es-ES_tradnl"/>
        </a:p>
      </dgm:t>
    </dgm:pt>
    <dgm:pt modelId="{D6B7FB36-5D6A-4949-8254-B6EF48141F7C}" type="pres">
      <dgm:prSet presAssocID="{D6B7BEA1-0E34-4246-8C54-66C709850EEB}" presName="hierChild4" presStyleCnt="0"/>
      <dgm:spPr/>
    </dgm:pt>
    <dgm:pt modelId="{E609C23D-BFE9-4872-BB03-80ED890456D9}" type="pres">
      <dgm:prSet presAssocID="{D6B7BEA1-0E34-4246-8C54-66C709850EEB}" presName="hierChild5" presStyleCnt="0"/>
      <dgm:spPr/>
    </dgm:pt>
    <dgm:pt modelId="{F8A2D3CF-688E-4527-8FAF-86282CF9705D}" type="pres">
      <dgm:prSet presAssocID="{F7DF2675-7E03-41F0-9955-BAC76C6C1A13}" presName="hierChild5" presStyleCnt="0"/>
      <dgm:spPr/>
    </dgm:pt>
    <dgm:pt modelId="{070F2498-48F5-442E-9545-F3AC4D3B3DF1}" type="pres">
      <dgm:prSet presAssocID="{AA2218A8-DC29-4C27-BED2-9F453F02F3F6}" presName="hierChild3" presStyleCnt="0"/>
      <dgm:spPr/>
    </dgm:pt>
    <dgm:pt modelId="{2482DC15-DC9F-4FAA-84E4-F9DBC3FB46A9}" type="pres">
      <dgm:prSet presAssocID="{A1E03B21-A56F-45D8-92CF-406FA3F5B0FF}" presName="Name111" presStyleLbl="parChTrans1D2" presStyleIdx="5" presStyleCnt="9"/>
      <dgm:spPr/>
      <dgm:t>
        <a:bodyPr/>
        <a:lstStyle/>
        <a:p>
          <a:endParaRPr lang="es-ES_tradnl"/>
        </a:p>
      </dgm:t>
    </dgm:pt>
    <dgm:pt modelId="{B2398D64-6AAF-40D1-A55F-67407C716D3A}" type="pres">
      <dgm:prSet presAssocID="{BFAA7E1C-E161-4D1E-8ED4-FEC2469AEFE9}" presName="hierRoot3" presStyleCnt="0">
        <dgm:presLayoutVars>
          <dgm:hierBranch val="init"/>
        </dgm:presLayoutVars>
      </dgm:prSet>
      <dgm:spPr/>
    </dgm:pt>
    <dgm:pt modelId="{7D8D3EA7-5C17-476A-BBCB-326500E5ACC3}" type="pres">
      <dgm:prSet presAssocID="{BFAA7E1C-E161-4D1E-8ED4-FEC2469AEFE9}" presName="rootComposite3" presStyleCnt="0"/>
      <dgm:spPr/>
    </dgm:pt>
    <dgm:pt modelId="{86CB4E3E-F7AA-47BE-AB4B-0AC8B07B21F7}" type="pres">
      <dgm:prSet presAssocID="{BFAA7E1C-E161-4D1E-8ED4-FEC2469AEFE9}" presName="rootText3" presStyleLbl="asst1" presStyleIdx="0" presStyleCnt="4" custLinFactNeighborX="-17178" custLinFactNeighborY="-538">
        <dgm:presLayoutVars>
          <dgm:chPref val="3"/>
        </dgm:presLayoutVars>
      </dgm:prSet>
      <dgm:spPr/>
      <dgm:t>
        <a:bodyPr/>
        <a:lstStyle/>
        <a:p>
          <a:endParaRPr lang="es-ES_tradnl"/>
        </a:p>
      </dgm:t>
    </dgm:pt>
    <dgm:pt modelId="{2C1A2D96-FBC2-484E-8F63-7EB0C346A33E}" type="pres">
      <dgm:prSet presAssocID="{BFAA7E1C-E161-4D1E-8ED4-FEC2469AEFE9}" presName="rootConnector3" presStyleLbl="asst1" presStyleIdx="0" presStyleCnt="4"/>
      <dgm:spPr/>
      <dgm:t>
        <a:bodyPr/>
        <a:lstStyle/>
        <a:p>
          <a:endParaRPr lang="es-ES_tradnl"/>
        </a:p>
      </dgm:t>
    </dgm:pt>
    <dgm:pt modelId="{5C66E883-E7B9-48ED-BC0F-F937BDFCE702}" type="pres">
      <dgm:prSet presAssocID="{BFAA7E1C-E161-4D1E-8ED4-FEC2469AEFE9}" presName="hierChild6" presStyleCnt="0"/>
      <dgm:spPr/>
    </dgm:pt>
    <dgm:pt modelId="{74F4AE0A-BEE9-41A0-8A32-C343E51ED7DC}" type="pres">
      <dgm:prSet presAssocID="{BFAA7E1C-E161-4D1E-8ED4-FEC2469AEFE9}" presName="hierChild7" presStyleCnt="0"/>
      <dgm:spPr/>
    </dgm:pt>
    <dgm:pt modelId="{1DF60DA8-997D-4C51-965B-DA4AABBE4947}" type="pres">
      <dgm:prSet presAssocID="{5D75CE19-B3D7-42F4-96F8-D8012870A005}" presName="Name111" presStyleLbl="parChTrans1D2" presStyleIdx="6" presStyleCnt="9"/>
      <dgm:spPr/>
      <dgm:t>
        <a:bodyPr/>
        <a:lstStyle/>
        <a:p>
          <a:endParaRPr lang="es-ES_tradnl"/>
        </a:p>
      </dgm:t>
    </dgm:pt>
    <dgm:pt modelId="{41A09B41-FF32-401C-9AC5-C418CE2CDE8D}" type="pres">
      <dgm:prSet presAssocID="{1F05D1AC-20B0-4136-9319-08360D261B7A}" presName="hierRoot3" presStyleCnt="0">
        <dgm:presLayoutVars>
          <dgm:hierBranch val="init"/>
        </dgm:presLayoutVars>
      </dgm:prSet>
      <dgm:spPr/>
    </dgm:pt>
    <dgm:pt modelId="{8FC18414-7545-4EC8-BDB2-9E32D85BF775}" type="pres">
      <dgm:prSet presAssocID="{1F05D1AC-20B0-4136-9319-08360D261B7A}" presName="rootComposite3" presStyleCnt="0"/>
      <dgm:spPr/>
    </dgm:pt>
    <dgm:pt modelId="{6A166407-0961-44D5-96D2-672FC2B144DD}" type="pres">
      <dgm:prSet presAssocID="{1F05D1AC-20B0-4136-9319-08360D261B7A}" presName="rootText3" presStyleLbl="asst1" presStyleIdx="1" presStyleCnt="4" custLinFactNeighborX="50136" custLinFactNeighborY="-538">
        <dgm:presLayoutVars>
          <dgm:chPref val="3"/>
        </dgm:presLayoutVars>
      </dgm:prSet>
      <dgm:spPr/>
      <dgm:t>
        <a:bodyPr/>
        <a:lstStyle/>
        <a:p>
          <a:endParaRPr lang="es-ES_tradnl"/>
        </a:p>
      </dgm:t>
    </dgm:pt>
    <dgm:pt modelId="{A164A4EC-3929-44C8-ACD6-F482F9A89CB2}" type="pres">
      <dgm:prSet presAssocID="{1F05D1AC-20B0-4136-9319-08360D261B7A}" presName="rootConnector3" presStyleLbl="asst1" presStyleIdx="1" presStyleCnt="4"/>
      <dgm:spPr/>
      <dgm:t>
        <a:bodyPr/>
        <a:lstStyle/>
        <a:p>
          <a:endParaRPr lang="es-ES_tradnl"/>
        </a:p>
      </dgm:t>
    </dgm:pt>
    <dgm:pt modelId="{E872F394-CEEC-446D-8F7E-127D1C0203DF}" type="pres">
      <dgm:prSet presAssocID="{1F05D1AC-20B0-4136-9319-08360D261B7A}" presName="hierChild6" presStyleCnt="0"/>
      <dgm:spPr/>
    </dgm:pt>
    <dgm:pt modelId="{8D21D8A7-DB3F-4D7D-9DBE-8006235359C5}" type="pres">
      <dgm:prSet presAssocID="{1F05D1AC-20B0-4136-9319-08360D261B7A}" presName="hierChild7" presStyleCnt="0"/>
      <dgm:spPr/>
    </dgm:pt>
    <dgm:pt modelId="{545FE601-4978-43D7-BFB0-51A01E073BB1}" type="pres">
      <dgm:prSet presAssocID="{88F62BAE-D4A6-44A8-9D90-E97A600E49CF}" presName="Name111" presStyleLbl="parChTrans1D2" presStyleIdx="7" presStyleCnt="9"/>
      <dgm:spPr/>
      <dgm:t>
        <a:bodyPr/>
        <a:lstStyle/>
        <a:p>
          <a:endParaRPr lang="es-ES_tradnl"/>
        </a:p>
      </dgm:t>
    </dgm:pt>
    <dgm:pt modelId="{58A08A7C-3548-4BFF-A87F-A568F5216834}" type="pres">
      <dgm:prSet presAssocID="{D8D728DA-153B-4E7A-B029-76720334C9A5}" presName="hierRoot3" presStyleCnt="0">
        <dgm:presLayoutVars>
          <dgm:hierBranch val="init"/>
        </dgm:presLayoutVars>
      </dgm:prSet>
      <dgm:spPr/>
    </dgm:pt>
    <dgm:pt modelId="{BA37C8E4-9C37-4725-B463-9AC6785D8969}" type="pres">
      <dgm:prSet presAssocID="{D8D728DA-153B-4E7A-B029-76720334C9A5}" presName="rootComposite3" presStyleCnt="0"/>
      <dgm:spPr/>
    </dgm:pt>
    <dgm:pt modelId="{D053050A-CA8F-48B8-A729-15B2C17CAA1F}" type="pres">
      <dgm:prSet presAssocID="{D8D728DA-153B-4E7A-B029-76720334C9A5}" presName="rootText3" presStyleLbl="asst1" presStyleIdx="2" presStyleCnt="4" custScaleX="148421" custLinFactX="-13152" custLinFactNeighborX="-100000" custLinFactNeighborY="-14573">
        <dgm:presLayoutVars>
          <dgm:chPref val="3"/>
        </dgm:presLayoutVars>
      </dgm:prSet>
      <dgm:spPr/>
      <dgm:t>
        <a:bodyPr/>
        <a:lstStyle/>
        <a:p>
          <a:endParaRPr lang="es-ES_tradnl"/>
        </a:p>
      </dgm:t>
    </dgm:pt>
    <dgm:pt modelId="{DBA82648-D9DA-4B33-9644-0D6D4F6BF64B}" type="pres">
      <dgm:prSet presAssocID="{D8D728DA-153B-4E7A-B029-76720334C9A5}" presName="rootConnector3" presStyleLbl="asst1" presStyleIdx="2" presStyleCnt="4"/>
      <dgm:spPr/>
      <dgm:t>
        <a:bodyPr/>
        <a:lstStyle/>
        <a:p>
          <a:endParaRPr lang="es-ES_tradnl"/>
        </a:p>
      </dgm:t>
    </dgm:pt>
    <dgm:pt modelId="{2B759F7F-D7B5-4FA9-951F-8CE489773B57}" type="pres">
      <dgm:prSet presAssocID="{D8D728DA-153B-4E7A-B029-76720334C9A5}" presName="hierChild6" presStyleCnt="0"/>
      <dgm:spPr/>
    </dgm:pt>
    <dgm:pt modelId="{5537D8F5-76B4-4E90-B27C-2E6997CBEF57}" type="pres">
      <dgm:prSet presAssocID="{D8D728DA-153B-4E7A-B029-76720334C9A5}" presName="hierChild7" presStyleCnt="0"/>
      <dgm:spPr/>
    </dgm:pt>
    <dgm:pt modelId="{6238CE91-DD54-420A-B844-831B8E0D957F}" type="pres">
      <dgm:prSet presAssocID="{B1CEE02D-9179-4363-AE02-7825C7BD9A5E}" presName="Name111" presStyleLbl="parChTrans1D2" presStyleIdx="8" presStyleCnt="9"/>
      <dgm:spPr/>
      <dgm:t>
        <a:bodyPr/>
        <a:lstStyle/>
        <a:p>
          <a:endParaRPr lang="es-ES_tradnl"/>
        </a:p>
      </dgm:t>
    </dgm:pt>
    <dgm:pt modelId="{2F7FD237-33FB-4524-989A-600D5E1ED100}" type="pres">
      <dgm:prSet presAssocID="{63A2B5BB-76C4-47C1-A93A-C8EB877C53C9}" presName="hierRoot3" presStyleCnt="0">
        <dgm:presLayoutVars>
          <dgm:hierBranch val="init"/>
        </dgm:presLayoutVars>
      </dgm:prSet>
      <dgm:spPr/>
    </dgm:pt>
    <dgm:pt modelId="{3D85F16C-1F50-472C-8311-211EDFDBD937}" type="pres">
      <dgm:prSet presAssocID="{63A2B5BB-76C4-47C1-A93A-C8EB877C53C9}" presName="rootComposite3" presStyleCnt="0"/>
      <dgm:spPr/>
    </dgm:pt>
    <dgm:pt modelId="{F7EB8D1C-BA13-43DA-9CC5-CC3D53A95FFA}" type="pres">
      <dgm:prSet presAssocID="{63A2B5BB-76C4-47C1-A93A-C8EB877C53C9}" presName="rootText3" presStyleLbl="asst1" presStyleIdx="3" presStyleCnt="4" custLinFactX="33314" custLinFactNeighborX="100000" custLinFactNeighborY="-14573">
        <dgm:presLayoutVars>
          <dgm:chPref val="3"/>
        </dgm:presLayoutVars>
      </dgm:prSet>
      <dgm:spPr/>
      <dgm:t>
        <a:bodyPr/>
        <a:lstStyle/>
        <a:p>
          <a:endParaRPr lang="es-ES_tradnl"/>
        </a:p>
      </dgm:t>
    </dgm:pt>
    <dgm:pt modelId="{6AA48A86-72D4-4BEA-9D41-D0D601A953A1}" type="pres">
      <dgm:prSet presAssocID="{63A2B5BB-76C4-47C1-A93A-C8EB877C53C9}" presName="rootConnector3" presStyleLbl="asst1" presStyleIdx="3" presStyleCnt="4"/>
      <dgm:spPr/>
      <dgm:t>
        <a:bodyPr/>
        <a:lstStyle/>
        <a:p>
          <a:endParaRPr lang="es-ES_tradnl"/>
        </a:p>
      </dgm:t>
    </dgm:pt>
    <dgm:pt modelId="{D628B9FD-9A8F-4967-AB02-21ED4E3A75F5}" type="pres">
      <dgm:prSet presAssocID="{63A2B5BB-76C4-47C1-A93A-C8EB877C53C9}" presName="hierChild6" presStyleCnt="0"/>
      <dgm:spPr/>
    </dgm:pt>
    <dgm:pt modelId="{096B46FF-D028-420F-BC1A-191778D0CB6B}" type="pres">
      <dgm:prSet presAssocID="{63A2B5BB-76C4-47C1-A93A-C8EB877C53C9}" presName="hierChild7" presStyleCnt="0"/>
      <dgm:spPr/>
    </dgm:pt>
  </dgm:ptLst>
  <dgm:cxnLst>
    <dgm:cxn modelId="{358CA456-DFCF-4F67-B6D6-B69E7D59F50E}" type="presOf" srcId="{BFAA7E1C-E161-4D1E-8ED4-FEC2469AEFE9}" destId="{2C1A2D96-FBC2-484E-8F63-7EB0C346A33E}" srcOrd="1" destOrd="0" presId="urn:microsoft.com/office/officeart/2005/8/layout/orgChart1"/>
    <dgm:cxn modelId="{6FF3F78A-A3F4-4234-8562-6FAE8FD0BB8B}" type="presOf" srcId="{AA2218A8-DC29-4C27-BED2-9F453F02F3F6}" destId="{C81340EA-DD23-464A-8F9B-56D6EF2EB15A}" srcOrd="1" destOrd="0" presId="urn:microsoft.com/office/officeart/2005/8/layout/orgChart1"/>
    <dgm:cxn modelId="{472473C6-1EEB-42B5-86CC-957E568D4E7D}" srcId="{AA2218A8-DC29-4C27-BED2-9F453F02F3F6}" destId="{AC49A91A-04F5-47AE-B666-D9F076048005}" srcOrd="6" destOrd="0" parTransId="{10565D3D-AAB2-4025-9656-D2AA5D71B946}" sibTransId="{C9EF9ABE-ADC3-4D54-9FF0-F3CCC3735393}"/>
    <dgm:cxn modelId="{82792237-2AB7-43B5-A44A-1F4B674AD09B}" type="presOf" srcId="{EB5627CF-12AF-4331-954D-2E4C5EBB0274}" destId="{A4997CA3-5478-46CD-9395-C872C6B6FD0E}" srcOrd="0" destOrd="0" presId="urn:microsoft.com/office/officeart/2005/8/layout/orgChart1"/>
    <dgm:cxn modelId="{BA9918B2-1352-4EF1-9E85-76C6A683BAB4}" type="presOf" srcId="{D4EB8BAF-E94C-451F-BA1F-DEFC92FE7E8E}" destId="{AB0B9328-A1FB-49A5-9E49-77ACE3DC0B2C}" srcOrd="0" destOrd="0" presId="urn:microsoft.com/office/officeart/2005/8/layout/orgChart1"/>
    <dgm:cxn modelId="{69FC9211-C22A-4270-B940-D719ECB60110}" srcId="{AA2218A8-DC29-4C27-BED2-9F453F02F3F6}" destId="{BFAA7E1C-E161-4D1E-8ED4-FEC2469AEFE9}" srcOrd="0" destOrd="0" parTransId="{A1E03B21-A56F-45D8-92CF-406FA3F5B0FF}" sibTransId="{C31E4DC7-E8AA-46C1-ACA5-598D07E0F2CC}"/>
    <dgm:cxn modelId="{DDE77728-C212-4DBF-B1E7-52639BF37E07}" type="presOf" srcId="{8B247C0A-578A-4B51-B0AA-7E959CB127A2}" destId="{969AC9CC-296D-40D7-BAA0-82149654B4E9}" srcOrd="1" destOrd="0" presId="urn:microsoft.com/office/officeart/2005/8/layout/orgChart1"/>
    <dgm:cxn modelId="{0CF8D207-EFCC-4997-B6F0-8FE3FE528867}" type="presOf" srcId="{B1CEE02D-9179-4363-AE02-7825C7BD9A5E}" destId="{6238CE91-DD54-420A-B844-831B8E0D957F}" srcOrd="0" destOrd="0" presId="urn:microsoft.com/office/officeart/2005/8/layout/orgChart1"/>
    <dgm:cxn modelId="{9BC8AFC8-42CC-4695-BEC4-6D808647A1A0}" type="presOf" srcId="{10565D3D-AAB2-4025-9656-D2AA5D71B946}" destId="{DC0AD99F-8883-4D61-B067-56CB4E2AA7DE}" srcOrd="0" destOrd="0" presId="urn:microsoft.com/office/officeart/2005/8/layout/orgChart1"/>
    <dgm:cxn modelId="{55E182DB-50F7-4B3A-A0E4-D0E8CBBAD590}" type="presOf" srcId="{F2176DA2-8F33-49DA-9A70-D2CFD2C040A1}" destId="{81B14FE2-B1F6-494D-8AD6-CFD1D60547AB}" srcOrd="0" destOrd="0" presId="urn:microsoft.com/office/officeart/2005/8/layout/orgChart1"/>
    <dgm:cxn modelId="{F183AECF-1069-4FDC-8832-8F0EE0BC4679}" type="presOf" srcId="{F7DF2675-7E03-41F0-9955-BAC76C6C1A13}" destId="{8CEE0844-D25B-43D5-A7E9-B8DB8AFB89C6}" srcOrd="1" destOrd="0" presId="urn:microsoft.com/office/officeart/2005/8/layout/orgChart1"/>
    <dgm:cxn modelId="{52F61E0E-C65F-46EB-B1E2-B17175E9F888}" type="presOf" srcId="{D6B7BEA1-0E34-4246-8C54-66C709850EEB}" destId="{FF4828E5-8A3C-495B-810E-7092B4C9F8BE}" srcOrd="1" destOrd="0" presId="urn:microsoft.com/office/officeart/2005/8/layout/orgChart1"/>
    <dgm:cxn modelId="{28F7763A-AF15-49E2-8B8D-A93F335A5AC2}" srcId="{AA2218A8-DC29-4C27-BED2-9F453F02F3F6}" destId="{F7DF2675-7E03-41F0-9955-BAC76C6C1A13}" srcOrd="8" destOrd="0" parTransId="{D4EB8BAF-E94C-451F-BA1F-DEFC92FE7E8E}" sibTransId="{C43E176E-BFAD-4912-8782-91DD04B41B39}"/>
    <dgm:cxn modelId="{F26F4BC8-12E0-4954-83CF-0A6CE8C9CBB9}" srcId="{AA2218A8-DC29-4C27-BED2-9F453F02F3F6}" destId="{EB5627CF-12AF-4331-954D-2E4C5EBB0274}" srcOrd="7" destOrd="0" parTransId="{9B654C5D-66F6-49E5-8EC7-5762285C53C0}" sibTransId="{05E3B02C-33C4-42AB-82B1-C8E000A1D506}"/>
    <dgm:cxn modelId="{702F33E2-B455-4D31-81A3-909EA6645570}" type="presOf" srcId="{88F62BAE-D4A6-44A8-9D90-E97A600E49CF}" destId="{545FE601-4978-43D7-BFB0-51A01E073BB1}" srcOrd="0" destOrd="0" presId="urn:microsoft.com/office/officeart/2005/8/layout/orgChart1"/>
    <dgm:cxn modelId="{36FCF419-A380-426F-8FF5-AAE143A594DE}" srcId="{AA2218A8-DC29-4C27-BED2-9F453F02F3F6}" destId="{87B9713D-B75C-4120-8C40-D5850CD1A8F3}" srcOrd="4" destOrd="0" parTransId="{F2176DA2-8F33-49DA-9A70-D2CFD2C040A1}" sibTransId="{F619FA36-84CF-469C-9F8F-3A1B686DAD00}"/>
    <dgm:cxn modelId="{D6D9223F-5C5D-4F08-9A36-0E48A5BA8E96}" type="presOf" srcId="{F776C3E0-732B-4BFE-82DC-C89F73C215DC}" destId="{52CB4DCF-4D43-4C2C-BF60-FBE6E53741C5}" srcOrd="0" destOrd="0" presId="urn:microsoft.com/office/officeart/2005/8/layout/orgChart1"/>
    <dgm:cxn modelId="{8AAF9221-B840-4B81-9AD4-E9ADD781DFB2}" type="presOf" srcId="{A53978E8-8BB7-4464-B057-76B1F28A421B}" destId="{45036AB1-1882-4167-BDD0-5C8F68F977E6}" srcOrd="0" destOrd="0" presId="urn:microsoft.com/office/officeart/2005/8/layout/orgChart1"/>
    <dgm:cxn modelId="{7BA923B5-7E14-420D-9D7E-6B1117BAD421}" type="presOf" srcId="{1F05D1AC-20B0-4136-9319-08360D261B7A}" destId="{6A166407-0961-44D5-96D2-672FC2B144DD}" srcOrd="0" destOrd="0" presId="urn:microsoft.com/office/officeart/2005/8/layout/orgChart1"/>
    <dgm:cxn modelId="{5C2FF237-B891-41F6-9B80-86E77F7C4CF0}" srcId="{AA2218A8-DC29-4C27-BED2-9F453F02F3F6}" destId="{63A2B5BB-76C4-47C1-A93A-C8EB877C53C9}" srcOrd="3" destOrd="0" parTransId="{B1CEE02D-9179-4363-AE02-7825C7BD9A5E}" sibTransId="{8BB75FE1-99EC-4F36-B78D-069D90643E69}"/>
    <dgm:cxn modelId="{2CB3325F-3BDD-4828-B8BF-EEBABF8A6AE9}" type="presOf" srcId="{9B654C5D-66F6-49E5-8EC7-5762285C53C0}" destId="{D1964C0A-D193-4A45-BBE0-ACFF0FB8AD5B}" srcOrd="0" destOrd="0" presId="urn:microsoft.com/office/officeart/2005/8/layout/orgChart1"/>
    <dgm:cxn modelId="{7E04C3B2-9AAA-4BF3-85D2-A23676528ABD}" srcId="{A53978E8-8BB7-4464-B057-76B1F28A421B}" destId="{AA2218A8-DC29-4C27-BED2-9F453F02F3F6}" srcOrd="0" destOrd="0" parTransId="{E08EA0EE-9EBD-46BF-8A9C-8A01FF7A62CE}" sibTransId="{8E1B9498-E9D3-4D4F-88AE-C0EB5B4C4E71}"/>
    <dgm:cxn modelId="{E2A5FAED-FB93-44F8-85C9-1DF5868AD3D4}" type="presOf" srcId="{EB5627CF-12AF-4331-954D-2E4C5EBB0274}" destId="{38CFC933-5A33-475A-A6ED-534D8E554E0F}" srcOrd="1" destOrd="0" presId="urn:microsoft.com/office/officeart/2005/8/layout/orgChart1"/>
    <dgm:cxn modelId="{86BA14CC-30A9-48F9-B7EB-5F01C0D54FAF}" type="presOf" srcId="{BFAA7E1C-E161-4D1E-8ED4-FEC2469AEFE9}" destId="{86CB4E3E-F7AA-47BE-AB4B-0AC8B07B21F7}" srcOrd="0" destOrd="0" presId="urn:microsoft.com/office/officeart/2005/8/layout/orgChart1"/>
    <dgm:cxn modelId="{5904635F-449B-4758-A38F-21F7819B6F8F}" type="presOf" srcId="{8B61CD4E-34E1-41DE-8832-5F492DEE662A}" destId="{AB5E3147-4BB9-4323-9FB5-01ED7B3CE271}" srcOrd="0" destOrd="0" presId="urn:microsoft.com/office/officeart/2005/8/layout/orgChart1"/>
    <dgm:cxn modelId="{ED04CBE7-E9C3-4589-A155-45248803760C}" type="presOf" srcId="{AC49A91A-04F5-47AE-B666-D9F076048005}" destId="{311DE04D-D9B9-4AB8-883D-6B8491A336A2}" srcOrd="0" destOrd="0" presId="urn:microsoft.com/office/officeart/2005/8/layout/orgChart1"/>
    <dgm:cxn modelId="{B022A255-95F1-4995-80FF-79022DBC98CF}" type="presOf" srcId="{D8D728DA-153B-4E7A-B029-76720334C9A5}" destId="{DBA82648-D9DA-4B33-9644-0D6D4F6BF64B}" srcOrd="1" destOrd="0" presId="urn:microsoft.com/office/officeart/2005/8/layout/orgChart1"/>
    <dgm:cxn modelId="{F2B15025-7E2E-4708-BA42-C68923C2BDEF}" type="presOf" srcId="{1F05D1AC-20B0-4136-9319-08360D261B7A}" destId="{A164A4EC-3929-44C8-ACD6-F482F9A89CB2}" srcOrd="1" destOrd="0" presId="urn:microsoft.com/office/officeart/2005/8/layout/orgChart1"/>
    <dgm:cxn modelId="{FA3C21BD-671B-462B-9122-42D7C11397C2}" type="presOf" srcId="{87B9713D-B75C-4120-8C40-D5850CD1A8F3}" destId="{72BCE42D-3A11-4143-A267-6524D1BB3EFB}" srcOrd="0" destOrd="0" presId="urn:microsoft.com/office/officeart/2005/8/layout/orgChart1"/>
    <dgm:cxn modelId="{2FCFBE73-2ABE-4F91-9213-9AEE9D4D50E3}" type="presOf" srcId="{D8D728DA-153B-4E7A-B029-76720334C9A5}" destId="{D053050A-CA8F-48B8-A729-15B2C17CAA1F}" srcOrd="0" destOrd="0" presId="urn:microsoft.com/office/officeart/2005/8/layout/orgChart1"/>
    <dgm:cxn modelId="{1A743F3C-3BD4-419C-9AFB-A4081F1B4EA2}" type="presOf" srcId="{8B247C0A-578A-4B51-B0AA-7E959CB127A2}" destId="{2A02B1EE-14E9-4FE9-92E6-4A09DCE2EF33}" srcOrd="0" destOrd="0" presId="urn:microsoft.com/office/officeart/2005/8/layout/orgChart1"/>
    <dgm:cxn modelId="{C1236845-1762-45E3-9B8A-6CAF0F167C69}" type="presOf" srcId="{AA2218A8-DC29-4C27-BED2-9F453F02F3F6}" destId="{ADF620AD-3F7C-4326-8632-76A6AC520C38}" srcOrd="0" destOrd="0" presId="urn:microsoft.com/office/officeart/2005/8/layout/orgChart1"/>
    <dgm:cxn modelId="{80F371F6-226B-4956-9BE1-29D03C130C69}" type="presOf" srcId="{5D75CE19-B3D7-42F4-96F8-D8012870A005}" destId="{1DF60DA8-997D-4C51-965B-DA4AABBE4947}" srcOrd="0" destOrd="0" presId="urn:microsoft.com/office/officeart/2005/8/layout/orgChart1"/>
    <dgm:cxn modelId="{D24F8944-6C34-41A5-9695-0888BBEE94EC}" type="presOf" srcId="{D6B7BEA1-0E34-4246-8C54-66C709850EEB}" destId="{4C219A33-0BDA-4257-BAA5-6D1775B2519C}" srcOrd="0" destOrd="0" presId="urn:microsoft.com/office/officeart/2005/8/layout/orgChart1"/>
    <dgm:cxn modelId="{060E1BDE-246C-4F54-818B-D2EB19639CFE}" srcId="{AA2218A8-DC29-4C27-BED2-9F453F02F3F6}" destId="{D8D728DA-153B-4E7A-B029-76720334C9A5}" srcOrd="2" destOrd="0" parTransId="{88F62BAE-D4A6-44A8-9D90-E97A600E49CF}" sibTransId="{60BF6477-D105-45A2-9E3C-2A01FAE3852E}"/>
    <dgm:cxn modelId="{DEFB5675-95F0-44A0-8EF0-82CFC15E6C5C}" type="presOf" srcId="{63A2B5BB-76C4-47C1-A93A-C8EB877C53C9}" destId="{6AA48A86-72D4-4BEA-9D41-D0D601A953A1}" srcOrd="1" destOrd="0" presId="urn:microsoft.com/office/officeart/2005/8/layout/orgChart1"/>
    <dgm:cxn modelId="{EF4D98F1-11A8-4F30-A640-938674698E63}" type="presOf" srcId="{A1E03B21-A56F-45D8-92CF-406FA3F5B0FF}" destId="{2482DC15-DC9F-4FAA-84E4-F9DBC3FB46A9}" srcOrd="0" destOrd="0" presId="urn:microsoft.com/office/officeart/2005/8/layout/orgChart1"/>
    <dgm:cxn modelId="{CC775899-FE80-4BF3-9A59-9A9290191E04}" srcId="{AA2218A8-DC29-4C27-BED2-9F453F02F3F6}" destId="{1F05D1AC-20B0-4136-9319-08360D261B7A}" srcOrd="1" destOrd="0" parTransId="{5D75CE19-B3D7-42F4-96F8-D8012870A005}" sibTransId="{2FAE6502-A799-4550-B56E-68ABF8E6A8A4}"/>
    <dgm:cxn modelId="{F69D25CD-9FA5-4F7B-B22F-071DF895161B}" type="presOf" srcId="{63A2B5BB-76C4-47C1-A93A-C8EB877C53C9}" destId="{F7EB8D1C-BA13-43DA-9CC5-CC3D53A95FFA}" srcOrd="0" destOrd="0" presId="urn:microsoft.com/office/officeart/2005/8/layout/orgChart1"/>
    <dgm:cxn modelId="{5D84570C-C685-4C2B-A969-C8F0DB497213}" type="presOf" srcId="{AC49A91A-04F5-47AE-B666-D9F076048005}" destId="{85DAA499-7149-4B25-88BD-17D63121B039}" srcOrd="1" destOrd="0" presId="urn:microsoft.com/office/officeart/2005/8/layout/orgChart1"/>
    <dgm:cxn modelId="{EC47FDD9-5E00-45B9-A75E-FC6C204442EB}" type="presOf" srcId="{F7DF2675-7E03-41F0-9955-BAC76C6C1A13}" destId="{808D5A19-37BA-4280-BC04-4FCD5EE3C4FD}" srcOrd="0" destOrd="0" presId="urn:microsoft.com/office/officeart/2005/8/layout/orgChart1"/>
    <dgm:cxn modelId="{50F0EE11-50B8-4654-9E01-623AD1906AA4}" srcId="{F7DF2675-7E03-41F0-9955-BAC76C6C1A13}" destId="{D6B7BEA1-0E34-4246-8C54-66C709850EEB}" srcOrd="0" destOrd="0" parTransId="{8B61CD4E-34E1-41DE-8832-5F492DEE662A}" sibTransId="{C13CB319-D748-417A-A643-FA5C20058AB9}"/>
    <dgm:cxn modelId="{DB5291ED-BA8F-4FC1-BC03-C05A622F5101}" srcId="{AA2218A8-DC29-4C27-BED2-9F453F02F3F6}" destId="{8B247C0A-578A-4B51-B0AA-7E959CB127A2}" srcOrd="5" destOrd="0" parTransId="{F776C3E0-732B-4BFE-82DC-C89F73C215DC}" sibTransId="{0DB53F50-5524-42B0-8AFA-3EDB67F6F222}"/>
    <dgm:cxn modelId="{1F2F317E-0AC4-4AFD-A577-84C86ADD2139}" type="presOf" srcId="{87B9713D-B75C-4120-8C40-D5850CD1A8F3}" destId="{2DC0AE7E-4860-4550-9B46-DEF2866BB3AC}" srcOrd="1" destOrd="0" presId="urn:microsoft.com/office/officeart/2005/8/layout/orgChart1"/>
    <dgm:cxn modelId="{930BFFBA-D824-4932-BB15-1C40D9F0B019}" type="presParOf" srcId="{45036AB1-1882-4167-BDD0-5C8F68F977E6}" destId="{1A5108CC-7FE0-49E2-826F-3D498F6EFAEE}" srcOrd="0" destOrd="0" presId="urn:microsoft.com/office/officeart/2005/8/layout/orgChart1"/>
    <dgm:cxn modelId="{277534D5-7A23-4435-A714-7F31F03241D6}" type="presParOf" srcId="{1A5108CC-7FE0-49E2-826F-3D498F6EFAEE}" destId="{E872CBE0-694B-49AA-9363-DCDD646620D8}" srcOrd="0" destOrd="0" presId="urn:microsoft.com/office/officeart/2005/8/layout/orgChart1"/>
    <dgm:cxn modelId="{37EE7152-1B8E-4F23-BB1F-4FF8242ADF15}" type="presParOf" srcId="{E872CBE0-694B-49AA-9363-DCDD646620D8}" destId="{ADF620AD-3F7C-4326-8632-76A6AC520C38}" srcOrd="0" destOrd="0" presId="urn:microsoft.com/office/officeart/2005/8/layout/orgChart1"/>
    <dgm:cxn modelId="{E2563358-C81D-4D53-B566-6151ED4B3B76}" type="presParOf" srcId="{E872CBE0-694B-49AA-9363-DCDD646620D8}" destId="{C81340EA-DD23-464A-8F9B-56D6EF2EB15A}" srcOrd="1" destOrd="0" presId="urn:microsoft.com/office/officeart/2005/8/layout/orgChart1"/>
    <dgm:cxn modelId="{FDA51159-4E91-4462-978B-13893002B74F}" type="presParOf" srcId="{1A5108CC-7FE0-49E2-826F-3D498F6EFAEE}" destId="{572AEBCD-1971-4DA6-8471-EAEE0DF9C002}" srcOrd="1" destOrd="0" presId="urn:microsoft.com/office/officeart/2005/8/layout/orgChart1"/>
    <dgm:cxn modelId="{1C176969-7E51-4180-9A6F-88725105C018}" type="presParOf" srcId="{572AEBCD-1971-4DA6-8471-EAEE0DF9C002}" destId="{81B14FE2-B1F6-494D-8AD6-CFD1D60547AB}" srcOrd="0" destOrd="0" presId="urn:microsoft.com/office/officeart/2005/8/layout/orgChart1"/>
    <dgm:cxn modelId="{D607416B-79FE-4D56-A991-ADCE4FE1EB7E}" type="presParOf" srcId="{572AEBCD-1971-4DA6-8471-EAEE0DF9C002}" destId="{D0D0B243-E4D0-4DCF-8E70-D1154B0B0FCD}" srcOrd="1" destOrd="0" presId="urn:microsoft.com/office/officeart/2005/8/layout/orgChart1"/>
    <dgm:cxn modelId="{A588B2DF-2442-4D5E-BDD8-2344B05DB1A9}" type="presParOf" srcId="{D0D0B243-E4D0-4DCF-8E70-D1154B0B0FCD}" destId="{432A69AF-5673-495B-838C-041B55734566}" srcOrd="0" destOrd="0" presId="urn:microsoft.com/office/officeart/2005/8/layout/orgChart1"/>
    <dgm:cxn modelId="{A06711EC-1A37-4168-A2E8-D6880FBC4B1E}" type="presParOf" srcId="{432A69AF-5673-495B-838C-041B55734566}" destId="{72BCE42D-3A11-4143-A267-6524D1BB3EFB}" srcOrd="0" destOrd="0" presId="urn:microsoft.com/office/officeart/2005/8/layout/orgChart1"/>
    <dgm:cxn modelId="{C8CA2A65-257E-4A66-B493-36C185EBF003}" type="presParOf" srcId="{432A69AF-5673-495B-838C-041B55734566}" destId="{2DC0AE7E-4860-4550-9B46-DEF2866BB3AC}" srcOrd="1" destOrd="0" presId="urn:microsoft.com/office/officeart/2005/8/layout/orgChart1"/>
    <dgm:cxn modelId="{CD22BF51-1788-4BCB-96E0-0B7A4D2497D6}" type="presParOf" srcId="{D0D0B243-E4D0-4DCF-8E70-D1154B0B0FCD}" destId="{9962C50D-84B3-4E96-BD81-68DCC9C67A70}" srcOrd="1" destOrd="0" presId="urn:microsoft.com/office/officeart/2005/8/layout/orgChart1"/>
    <dgm:cxn modelId="{F662FF14-F52F-448E-BE8B-6F1224363CCD}" type="presParOf" srcId="{D0D0B243-E4D0-4DCF-8E70-D1154B0B0FCD}" destId="{1EBF9AA4-14C4-4B3F-810C-ED527493F7A8}" srcOrd="2" destOrd="0" presId="urn:microsoft.com/office/officeart/2005/8/layout/orgChart1"/>
    <dgm:cxn modelId="{DAE3CCD7-1958-40CB-BF25-010520EBB227}" type="presParOf" srcId="{572AEBCD-1971-4DA6-8471-EAEE0DF9C002}" destId="{52CB4DCF-4D43-4C2C-BF60-FBE6E53741C5}" srcOrd="2" destOrd="0" presId="urn:microsoft.com/office/officeart/2005/8/layout/orgChart1"/>
    <dgm:cxn modelId="{9C6C1440-8BBD-4936-AA45-61CF5BEC4B85}" type="presParOf" srcId="{572AEBCD-1971-4DA6-8471-EAEE0DF9C002}" destId="{30C2589C-5119-46E5-B19D-4ECC4C69C0D6}" srcOrd="3" destOrd="0" presId="urn:microsoft.com/office/officeart/2005/8/layout/orgChart1"/>
    <dgm:cxn modelId="{AA7A49FD-68B4-42EA-97DE-AF834D641583}" type="presParOf" srcId="{30C2589C-5119-46E5-B19D-4ECC4C69C0D6}" destId="{75FC4CAF-D1F8-4B57-91D7-2CC82211AB9D}" srcOrd="0" destOrd="0" presId="urn:microsoft.com/office/officeart/2005/8/layout/orgChart1"/>
    <dgm:cxn modelId="{29E2ED26-A3FD-48EE-898C-B46E289F2C93}" type="presParOf" srcId="{75FC4CAF-D1F8-4B57-91D7-2CC82211AB9D}" destId="{2A02B1EE-14E9-4FE9-92E6-4A09DCE2EF33}" srcOrd="0" destOrd="0" presId="urn:microsoft.com/office/officeart/2005/8/layout/orgChart1"/>
    <dgm:cxn modelId="{1CD56C4C-78DF-42B4-9EB1-0DFFCD1613FD}" type="presParOf" srcId="{75FC4CAF-D1F8-4B57-91D7-2CC82211AB9D}" destId="{969AC9CC-296D-40D7-BAA0-82149654B4E9}" srcOrd="1" destOrd="0" presId="urn:microsoft.com/office/officeart/2005/8/layout/orgChart1"/>
    <dgm:cxn modelId="{716EAC94-CE1E-42C6-92F4-3B9F79B06184}" type="presParOf" srcId="{30C2589C-5119-46E5-B19D-4ECC4C69C0D6}" destId="{C03275B2-94DD-4BA2-87FF-46FE7AE80D22}" srcOrd="1" destOrd="0" presId="urn:microsoft.com/office/officeart/2005/8/layout/orgChart1"/>
    <dgm:cxn modelId="{31961070-B6B9-457C-8717-48673D0D67F9}" type="presParOf" srcId="{30C2589C-5119-46E5-B19D-4ECC4C69C0D6}" destId="{DD37540A-8E49-492B-A8D1-38D5E7C17CAC}" srcOrd="2" destOrd="0" presId="urn:microsoft.com/office/officeart/2005/8/layout/orgChart1"/>
    <dgm:cxn modelId="{0E59967D-D319-42B4-8A1F-83DE74E05F4C}" type="presParOf" srcId="{572AEBCD-1971-4DA6-8471-EAEE0DF9C002}" destId="{DC0AD99F-8883-4D61-B067-56CB4E2AA7DE}" srcOrd="4" destOrd="0" presId="urn:microsoft.com/office/officeart/2005/8/layout/orgChart1"/>
    <dgm:cxn modelId="{97388147-A5CA-47E2-8D25-8930C94DA126}" type="presParOf" srcId="{572AEBCD-1971-4DA6-8471-EAEE0DF9C002}" destId="{4C73BCF6-59A7-4F93-A369-CE434D1E7BB2}" srcOrd="5" destOrd="0" presId="urn:microsoft.com/office/officeart/2005/8/layout/orgChart1"/>
    <dgm:cxn modelId="{95FBC3CB-AC9D-4748-B5A4-7649FDF09307}" type="presParOf" srcId="{4C73BCF6-59A7-4F93-A369-CE434D1E7BB2}" destId="{384B5730-6D10-4564-99F9-39C911CF3B51}" srcOrd="0" destOrd="0" presId="urn:microsoft.com/office/officeart/2005/8/layout/orgChart1"/>
    <dgm:cxn modelId="{FE7DB9A9-163A-4366-82AC-615A4A685863}" type="presParOf" srcId="{384B5730-6D10-4564-99F9-39C911CF3B51}" destId="{311DE04D-D9B9-4AB8-883D-6B8491A336A2}" srcOrd="0" destOrd="0" presId="urn:microsoft.com/office/officeart/2005/8/layout/orgChart1"/>
    <dgm:cxn modelId="{E1363A9B-9345-42AB-9DD6-6CEB5DA2D584}" type="presParOf" srcId="{384B5730-6D10-4564-99F9-39C911CF3B51}" destId="{85DAA499-7149-4B25-88BD-17D63121B039}" srcOrd="1" destOrd="0" presId="urn:microsoft.com/office/officeart/2005/8/layout/orgChart1"/>
    <dgm:cxn modelId="{95139EB6-7F6D-4672-B580-AEAD7D0D5D26}" type="presParOf" srcId="{4C73BCF6-59A7-4F93-A369-CE434D1E7BB2}" destId="{F2F13B7C-981F-4C3A-AEBB-236B18B958B3}" srcOrd="1" destOrd="0" presId="urn:microsoft.com/office/officeart/2005/8/layout/orgChart1"/>
    <dgm:cxn modelId="{A13D3796-4887-459E-A071-F7211B5211FC}" type="presParOf" srcId="{4C73BCF6-59A7-4F93-A369-CE434D1E7BB2}" destId="{D8E66B08-DB1F-40CD-AA19-8E3B9AFB2F63}" srcOrd="2" destOrd="0" presId="urn:microsoft.com/office/officeart/2005/8/layout/orgChart1"/>
    <dgm:cxn modelId="{A8B5A351-2405-4C1E-9BFB-1B944336BAE4}" type="presParOf" srcId="{572AEBCD-1971-4DA6-8471-EAEE0DF9C002}" destId="{D1964C0A-D193-4A45-BBE0-ACFF0FB8AD5B}" srcOrd="6" destOrd="0" presId="urn:microsoft.com/office/officeart/2005/8/layout/orgChart1"/>
    <dgm:cxn modelId="{0F819C6B-A02C-4575-9843-32ECFE6753D5}" type="presParOf" srcId="{572AEBCD-1971-4DA6-8471-EAEE0DF9C002}" destId="{64ADE80F-37B0-4E11-9D6F-A7F753FFB7A9}" srcOrd="7" destOrd="0" presId="urn:microsoft.com/office/officeart/2005/8/layout/orgChart1"/>
    <dgm:cxn modelId="{C2242EF7-28CF-4195-B3DC-38B38DC8C5D9}" type="presParOf" srcId="{64ADE80F-37B0-4E11-9D6F-A7F753FFB7A9}" destId="{D636DD87-142E-464B-837F-2C91DDFACC13}" srcOrd="0" destOrd="0" presId="urn:microsoft.com/office/officeart/2005/8/layout/orgChart1"/>
    <dgm:cxn modelId="{044FD6A6-0F49-47B5-A48E-708CB437248D}" type="presParOf" srcId="{D636DD87-142E-464B-837F-2C91DDFACC13}" destId="{A4997CA3-5478-46CD-9395-C872C6B6FD0E}" srcOrd="0" destOrd="0" presId="urn:microsoft.com/office/officeart/2005/8/layout/orgChart1"/>
    <dgm:cxn modelId="{D6787C8C-5F63-44DA-8317-D674C622550A}" type="presParOf" srcId="{D636DD87-142E-464B-837F-2C91DDFACC13}" destId="{38CFC933-5A33-475A-A6ED-534D8E554E0F}" srcOrd="1" destOrd="0" presId="urn:microsoft.com/office/officeart/2005/8/layout/orgChart1"/>
    <dgm:cxn modelId="{381BE0AE-9A09-42F4-8F79-EF170CD55109}" type="presParOf" srcId="{64ADE80F-37B0-4E11-9D6F-A7F753FFB7A9}" destId="{DBA8354E-AD7C-464B-930E-A75E3B319C53}" srcOrd="1" destOrd="0" presId="urn:microsoft.com/office/officeart/2005/8/layout/orgChart1"/>
    <dgm:cxn modelId="{ED49A4B1-E839-46C7-A6C9-3A1D3997190B}" type="presParOf" srcId="{64ADE80F-37B0-4E11-9D6F-A7F753FFB7A9}" destId="{73E35059-AB82-46B5-BE30-52DFD82A4D85}" srcOrd="2" destOrd="0" presId="urn:microsoft.com/office/officeart/2005/8/layout/orgChart1"/>
    <dgm:cxn modelId="{23755ABD-6D09-4DD0-8023-6D1F943FB640}" type="presParOf" srcId="{572AEBCD-1971-4DA6-8471-EAEE0DF9C002}" destId="{AB0B9328-A1FB-49A5-9E49-77ACE3DC0B2C}" srcOrd="8" destOrd="0" presId="urn:microsoft.com/office/officeart/2005/8/layout/orgChart1"/>
    <dgm:cxn modelId="{BBA86529-2D4A-4EEF-BA3B-7BFA3322628E}" type="presParOf" srcId="{572AEBCD-1971-4DA6-8471-EAEE0DF9C002}" destId="{0A2868AE-A9CE-4C2D-9045-4119A619C9DA}" srcOrd="9" destOrd="0" presId="urn:microsoft.com/office/officeart/2005/8/layout/orgChart1"/>
    <dgm:cxn modelId="{36871DD7-3F8F-4F33-AAB1-3F4753987E95}" type="presParOf" srcId="{0A2868AE-A9CE-4C2D-9045-4119A619C9DA}" destId="{138F3008-237E-4467-9005-0692C7076E89}" srcOrd="0" destOrd="0" presId="urn:microsoft.com/office/officeart/2005/8/layout/orgChart1"/>
    <dgm:cxn modelId="{0A75061A-6879-4E80-8272-77A3A90BB762}" type="presParOf" srcId="{138F3008-237E-4467-9005-0692C7076E89}" destId="{808D5A19-37BA-4280-BC04-4FCD5EE3C4FD}" srcOrd="0" destOrd="0" presId="urn:microsoft.com/office/officeart/2005/8/layout/orgChart1"/>
    <dgm:cxn modelId="{EFAC935C-3A12-4FD6-B4BD-8ACB6749D7E5}" type="presParOf" srcId="{138F3008-237E-4467-9005-0692C7076E89}" destId="{8CEE0844-D25B-43D5-A7E9-B8DB8AFB89C6}" srcOrd="1" destOrd="0" presId="urn:microsoft.com/office/officeart/2005/8/layout/orgChart1"/>
    <dgm:cxn modelId="{74D6CE8B-19F0-4419-896F-FF89398BC87D}" type="presParOf" srcId="{0A2868AE-A9CE-4C2D-9045-4119A619C9DA}" destId="{F28F5D8C-EA33-440A-958C-D2890CD3C6E2}" srcOrd="1" destOrd="0" presId="urn:microsoft.com/office/officeart/2005/8/layout/orgChart1"/>
    <dgm:cxn modelId="{0F3E548E-7B8E-41D9-BD29-8A7B8B587C3B}" type="presParOf" srcId="{F28F5D8C-EA33-440A-958C-D2890CD3C6E2}" destId="{AB5E3147-4BB9-4323-9FB5-01ED7B3CE271}" srcOrd="0" destOrd="0" presId="urn:microsoft.com/office/officeart/2005/8/layout/orgChart1"/>
    <dgm:cxn modelId="{CF527B55-AB2A-4EB0-B0CF-D29C86DFF349}" type="presParOf" srcId="{F28F5D8C-EA33-440A-958C-D2890CD3C6E2}" destId="{B0BB339D-338C-40FB-82C3-916EA8F1C358}" srcOrd="1" destOrd="0" presId="urn:microsoft.com/office/officeart/2005/8/layout/orgChart1"/>
    <dgm:cxn modelId="{CE45B0EC-E5AF-427B-9276-544BDCE566FA}" type="presParOf" srcId="{B0BB339D-338C-40FB-82C3-916EA8F1C358}" destId="{DAD17835-98C6-4A2E-8C74-D9D4B7BB664F}" srcOrd="0" destOrd="0" presId="urn:microsoft.com/office/officeart/2005/8/layout/orgChart1"/>
    <dgm:cxn modelId="{FE8269AD-9A80-4452-9C28-AA8D34B35752}" type="presParOf" srcId="{DAD17835-98C6-4A2E-8C74-D9D4B7BB664F}" destId="{4C219A33-0BDA-4257-BAA5-6D1775B2519C}" srcOrd="0" destOrd="0" presId="urn:microsoft.com/office/officeart/2005/8/layout/orgChart1"/>
    <dgm:cxn modelId="{D3E5A401-4C88-42C3-B7BB-16E274B9D366}" type="presParOf" srcId="{DAD17835-98C6-4A2E-8C74-D9D4B7BB664F}" destId="{FF4828E5-8A3C-495B-810E-7092B4C9F8BE}" srcOrd="1" destOrd="0" presId="urn:microsoft.com/office/officeart/2005/8/layout/orgChart1"/>
    <dgm:cxn modelId="{65366CD3-1ACF-454F-94B0-2C892775226C}" type="presParOf" srcId="{B0BB339D-338C-40FB-82C3-916EA8F1C358}" destId="{D6B7FB36-5D6A-4949-8254-B6EF48141F7C}" srcOrd="1" destOrd="0" presId="urn:microsoft.com/office/officeart/2005/8/layout/orgChart1"/>
    <dgm:cxn modelId="{E548EDE8-629F-40D2-9810-FD515D0B5743}" type="presParOf" srcId="{B0BB339D-338C-40FB-82C3-916EA8F1C358}" destId="{E609C23D-BFE9-4872-BB03-80ED890456D9}" srcOrd="2" destOrd="0" presId="urn:microsoft.com/office/officeart/2005/8/layout/orgChart1"/>
    <dgm:cxn modelId="{0C94829B-9153-446F-9A95-DBC8A9D67DB2}" type="presParOf" srcId="{0A2868AE-A9CE-4C2D-9045-4119A619C9DA}" destId="{F8A2D3CF-688E-4527-8FAF-86282CF9705D}" srcOrd="2" destOrd="0" presId="urn:microsoft.com/office/officeart/2005/8/layout/orgChart1"/>
    <dgm:cxn modelId="{BA7CF014-76A4-4B21-8493-74DF2C50FCEC}" type="presParOf" srcId="{1A5108CC-7FE0-49E2-826F-3D498F6EFAEE}" destId="{070F2498-48F5-442E-9545-F3AC4D3B3DF1}" srcOrd="2" destOrd="0" presId="urn:microsoft.com/office/officeart/2005/8/layout/orgChart1"/>
    <dgm:cxn modelId="{0E52FB46-8980-4137-B0F1-3A88602F199D}" type="presParOf" srcId="{070F2498-48F5-442E-9545-F3AC4D3B3DF1}" destId="{2482DC15-DC9F-4FAA-84E4-F9DBC3FB46A9}" srcOrd="0" destOrd="0" presId="urn:microsoft.com/office/officeart/2005/8/layout/orgChart1"/>
    <dgm:cxn modelId="{008870E1-13D6-4837-BCBD-D140D3061053}" type="presParOf" srcId="{070F2498-48F5-442E-9545-F3AC4D3B3DF1}" destId="{B2398D64-6AAF-40D1-A55F-67407C716D3A}" srcOrd="1" destOrd="0" presId="urn:microsoft.com/office/officeart/2005/8/layout/orgChart1"/>
    <dgm:cxn modelId="{6792EE4E-04A5-441A-B7F0-9B9B40D2338F}" type="presParOf" srcId="{B2398D64-6AAF-40D1-A55F-67407C716D3A}" destId="{7D8D3EA7-5C17-476A-BBCB-326500E5ACC3}" srcOrd="0" destOrd="0" presId="urn:microsoft.com/office/officeart/2005/8/layout/orgChart1"/>
    <dgm:cxn modelId="{F3F1F0E7-91AE-4FA0-AD27-E2E672C475F1}" type="presParOf" srcId="{7D8D3EA7-5C17-476A-BBCB-326500E5ACC3}" destId="{86CB4E3E-F7AA-47BE-AB4B-0AC8B07B21F7}" srcOrd="0" destOrd="0" presId="urn:microsoft.com/office/officeart/2005/8/layout/orgChart1"/>
    <dgm:cxn modelId="{B53D6844-DBDB-4D7D-B00F-86D2F6C92B9E}" type="presParOf" srcId="{7D8D3EA7-5C17-476A-BBCB-326500E5ACC3}" destId="{2C1A2D96-FBC2-484E-8F63-7EB0C346A33E}" srcOrd="1" destOrd="0" presId="urn:microsoft.com/office/officeart/2005/8/layout/orgChart1"/>
    <dgm:cxn modelId="{DC736AA3-B722-4F1D-B5AB-CE90219371B3}" type="presParOf" srcId="{B2398D64-6AAF-40D1-A55F-67407C716D3A}" destId="{5C66E883-E7B9-48ED-BC0F-F937BDFCE702}" srcOrd="1" destOrd="0" presId="urn:microsoft.com/office/officeart/2005/8/layout/orgChart1"/>
    <dgm:cxn modelId="{AD9CF2F0-5F85-40F7-8079-9B6F54DF214F}" type="presParOf" srcId="{B2398D64-6AAF-40D1-A55F-67407C716D3A}" destId="{74F4AE0A-BEE9-41A0-8A32-C343E51ED7DC}" srcOrd="2" destOrd="0" presId="urn:microsoft.com/office/officeart/2005/8/layout/orgChart1"/>
    <dgm:cxn modelId="{966FB43E-45C0-40D3-B850-B262505C83A1}" type="presParOf" srcId="{070F2498-48F5-442E-9545-F3AC4D3B3DF1}" destId="{1DF60DA8-997D-4C51-965B-DA4AABBE4947}" srcOrd="2" destOrd="0" presId="urn:microsoft.com/office/officeart/2005/8/layout/orgChart1"/>
    <dgm:cxn modelId="{E962DE86-9792-46ED-A338-220F726D6B6E}" type="presParOf" srcId="{070F2498-48F5-442E-9545-F3AC4D3B3DF1}" destId="{41A09B41-FF32-401C-9AC5-C418CE2CDE8D}" srcOrd="3" destOrd="0" presId="urn:microsoft.com/office/officeart/2005/8/layout/orgChart1"/>
    <dgm:cxn modelId="{4B97337A-B99B-4AFB-ABFD-B75A003AA323}" type="presParOf" srcId="{41A09B41-FF32-401C-9AC5-C418CE2CDE8D}" destId="{8FC18414-7545-4EC8-BDB2-9E32D85BF775}" srcOrd="0" destOrd="0" presId="urn:microsoft.com/office/officeart/2005/8/layout/orgChart1"/>
    <dgm:cxn modelId="{F4847E73-AD3F-4D36-BB46-16F4AD858683}" type="presParOf" srcId="{8FC18414-7545-4EC8-BDB2-9E32D85BF775}" destId="{6A166407-0961-44D5-96D2-672FC2B144DD}" srcOrd="0" destOrd="0" presId="urn:microsoft.com/office/officeart/2005/8/layout/orgChart1"/>
    <dgm:cxn modelId="{C4A71DE1-6BDC-48EA-9B53-49AC28F79293}" type="presParOf" srcId="{8FC18414-7545-4EC8-BDB2-9E32D85BF775}" destId="{A164A4EC-3929-44C8-ACD6-F482F9A89CB2}" srcOrd="1" destOrd="0" presId="urn:microsoft.com/office/officeart/2005/8/layout/orgChart1"/>
    <dgm:cxn modelId="{57C3746A-F57D-4BA0-9624-66BD53AF17CD}" type="presParOf" srcId="{41A09B41-FF32-401C-9AC5-C418CE2CDE8D}" destId="{E872F394-CEEC-446D-8F7E-127D1C0203DF}" srcOrd="1" destOrd="0" presId="urn:microsoft.com/office/officeart/2005/8/layout/orgChart1"/>
    <dgm:cxn modelId="{654E02C0-45FE-4B50-9313-E8FDE86009B7}" type="presParOf" srcId="{41A09B41-FF32-401C-9AC5-C418CE2CDE8D}" destId="{8D21D8A7-DB3F-4D7D-9DBE-8006235359C5}" srcOrd="2" destOrd="0" presId="urn:microsoft.com/office/officeart/2005/8/layout/orgChart1"/>
    <dgm:cxn modelId="{0A7ECAA9-1D9A-4DF0-95E1-2C12455C65C4}" type="presParOf" srcId="{070F2498-48F5-442E-9545-F3AC4D3B3DF1}" destId="{545FE601-4978-43D7-BFB0-51A01E073BB1}" srcOrd="4" destOrd="0" presId="urn:microsoft.com/office/officeart/2005/8/layout/orgChart1"/>
    <dgm:cxn modelId="{C0FCB704-2CC2-42D4-92AA-60CB0E21E35D}" type="presParOf" srcId="{070F2498-48F5-442E-9545-F3AC4D3B3DF1}" destId="{58A08A7C-3548-4BFF-A87F-A568F5216834}" srcOrd="5" destOrd="0" presId="urn:microsoft.com/office/officeart/2005/8/layout/orgChart1"/>
    <dgm:cxn modelId="{64C8FEAC-9865-4C10-8C12-B1385C119EF1}" type="presParOf" srcId="{58A08A7C-3548-4BFF-A87F-A568F5216834}" destId="{BA37C8E4-9C37-4725-B463-9AC6785D8969}" srcOrd="0" destOrd="0" presId="urn:microsoft.com/office/officeart/2005/8/layout/orgChart1"/>
    <dgm:cxn modelId="{C6539AB4-24FD-4DFC-AFCE-CA116EF6B453}" type="presParOf" srcId="{BA37C8E4-9C37-4725-B463-9AC6785D8969}" destId="{D053050A-CA8F-48B8-A729-15B2C17CAA1F}" srcOrd="0" destOrd="0" presId="urn:microsoft.com/office/officeart/2005/8/layout/orgChart1"/>
    <dgm:cxn modelId="{4C16E555-4438-40C8-B767-D299EA5C034C}" type="presParOf" srcId="{BA37C8E4-9C37-4725-B463-9AC6785D8969}" destId="{DBA82648-D9DA-4B33-9644-0D6D4F6BF64B}" srcOrd="1" destOrd="0" presId="urn:microsoft.com/office/officeart/2005/8/layout/orgChart1"/>
    <dgm:cxn modelId="{44EF9E81-8D4C-49C0-BEBD-4959A486D828}" type="presParOf" srcId="{58A08A7C-3548-4BFF-A87F-A568F5216834}" destId="{2B759F7F-D7B5-4FA9-951F-8CE489773B57}" srcOrd="1" destOrd="0" presId="urn:microsoft.com/office/officeart/2005/8/layout/orgChart1"/>
    <dgm:cxn modelId="{95247F5F-3A99-4230-8638-989731705A61}" type="presParOf" srcId="{58A08A7C-3548-4BFF-A87F-A568F5216834}" destId="{5537D8F5-76B4-4E90-B27C-2E6997CBEF57}" srcOrd="2" destOrd="0" presId="urn:microsoft.com/office/officeart/2005/8/layout/orgChart1"/>
    <dgm:cxn modelId="{D0738DF6-EE67-4B1D-A890-E59518B37D1F}" type="presParOf" srcId="{070F2498-48F5-442E-9545-F3AC4D3B3DF1}" destId="{6238CE91-DD54-420A-B844-831B8E0D957F}" srcOrd="6" destOrd="0" presId="urn:microsoft.com/office/officeart/2005/8/layout/orgChart1"/>
    <dgm:cxn modelId="{AE77B4FE-6ED0-4F05-95B6-9EDD98C7AA03}" type="presParOf" srcId="{070F2498-48F5-442E-9545-F3AC4D3B3DF1}" destId="{2F7FD237-33FB-4524-989A-600D5E1ED100}" srcOrd="7" destOrd="0" presId="urn:microsoft.com/office/officeart/2005/8/layout/orgChart1"/>
    <dgm:cxn modelId="{71BFE341-41DF-4F35-86CD-2FFD2671F0E3}" type="presParOf" srcId="{2F7FD237-33FB-4524-989A-600D5E1ED100}" destId="{3D85F16C-1F50-472C-8311-211EDFDBD937}" srcOrd="0" destOrd="0" presId="urn:microsoft.com/office/officeart/2005/8/layout/orgChart1"/>
    <dgm:cxn modelId="{00A640E1-104D-4B96-8CAD-ED257116A5D5}" type="presParOf" srcId="{3D85F16C-1F50-472C-8311-211EDFDBD937}" destId="{F7EB8D1C-BA13-43DA-9CC5-CC3D53A95FFA}" srcOrd="0" destOrd="0" presId="urn:microsoft.com/office/officeart/2005/8/layout/orgChart1"/>
    <dgm:cxn modelId="{2D2D4A2F-B502-4ED1-8CE2-12797B550981}" type="presParOf" srcId="{3D85F16C-1F50-472C-8311-211EDFDBD937}" destId="{6AA48A86-72D4-4BEA-9D41-D0D601A953A1}" srcOrd="1" destOrd="0" presId="urn:microsoft.com/office/officeart/2005/8/layout/orgChart1"/>
    <dgm:cxn modelId="{6EA6900C-3938-4CED-A18B-6E621FE66669}" type="presParOf" srcId="{2F7FD237-33FB-4524-989A-600D5E1ED100}" destId="{D628B9FD-9A8F-4967-AB02-21ED4E3A75F5}" srcOrd="1" destOrd="0" presId="urn:microsoft.com/office/officeart/2005/8/layout/orgChart1"/>
    <dgm:cxn modelId="{5A7363F8-5608-4363-BC31-22A02817DAB4}" type="presParOf" srcId="{2F7FD237-33FB-4524-989A-600D5E1ED100}" destId="{096B46FF-D028-420F-BC1A-191778D0CB6B}"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877BD6-DC05-4AF1-BA60-D319F0CF0CA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_tradnl"/>
        </a:p>
      </dgm:t>
    </dgm:pt>
    <dgm:pt modelId="{D82F6675-F70B-4B44-95E6-973274DA3E33}">
      <dgm:prSet phldrT="[Text]" custT="1"/>
      <dgm:spPr/>
      <dgm:t>
        <a:bodyPr/>
        <a:lstStyle/>
        <a:p>
          <a:r>
            <a:rPr lang="es-ES_tradnl" sz="2400" dirty="0" smtClean="0"/>
            <a:t>1925</a:t>
          </a:r>
          <a:endParaRPr lang="es-ES_tradnl" sz="2400" dirty="0"/>
        </a:p>
      </dgm:t>
    </dgm:pt>
    <dgm:pt modelId="{BF933456-E4F8-438D-9BC1-B2EA9B8859A1}" type="parTrans" cxnId="{482EF568-1248-4E44-A632-2E97DC2238BD}">
      <dgm:prSet/>
      <dgm:spPr/>
      <dgm:t>
        <a:bodyPr/>
        <a:lstStyle/>
        <a:p>
          <a:endParaRPr lang="es-ES_tradnl"/>
        </a:p>
      </dgm:t>
    </dgm:pt>
    <dgm:pt modelId="{6EFAF4E4-2E17-4F99-BAD2-B3B4DFBF0A33}" type="sibTrans" cxnId="{482EF568-1248-4E44-A632-2E97DC2238BD}">
      <dgm:prSet/>
      <dgm:spPr/>
      <dgm:t>
        <a:bodyPr/>
        <a:lstStyle/>
        <a:p>
          <a:endParaRPr lang="es-ES_tradnl"/>
        </a:p>
      </dgm:t>
    </dgm:pt>
    <dgm:pt modelId="{0B604923-D120-4339-AF2D-1965A6F8D847}">
      <dgm:prSet phldrT="[Text]" custT="1"/>
      <dgm:spPr/>
      <dgm:t>
        <a:bodyPr/>
        <a:lstStyle/>
        <a:p>
          <a:r>
            <a:rPr lang="es-ES_tradnl" sz="3600" dirty="0" smtClean="0"/>
            <a:t>Leverkusen, Alemania</a:t>
          </a:r>
          <a:endParaRPr lang="es-ES_tradnl" sz="3600" dirty="0"/>
        </a:p>
      </dgm:t>
    </dgm:pt>
    <dgm:pt modelId="{D0F6F7C7-37F3-496B-AD14-49339154E9D4}" type="parTrans" cxnId="{62EDD635-0CCD-4052-8218-379E761B882C}">
      <dgm:prSet/>
      <dgm:spPr/>
      <dgm:t>
        <a:bodyPr/>
        <a:lstStyle/>
        <a:p>
          <a:endParaRPr lang="es-ES_tradnl"/>
        </a:p>
      </dgm:t>
    </dgm:pt>
    <dgm:pt modelId="{A16F0641-4E68-4DB6-A40B-759DFABFF09D}" type="sibTrans" cxnId="{62EDD635-0CCD-4052-8218-379E761B882C}">
      <dgm:prSet/>
      <dgm:spPr/>
      <dgm:t>
        <a:bodyPr/>
        <a:lstStyle/>
        <a:p>
          <a:endParaRPr lang="es-ES_tradnl"/>
        </a:p>
      </dgm:t>
    </dgm:pt>
    <dgm:pt modelId="{D469E3FB-D536-4DBF-A9C9-B9E91DA9D7AB}">
      <dgm:prSet phldrT="[Text]" custT="1"/>
      <dgm:spPr/>
      <dgm:t>
        <a:bodyPr/>
        <a:lstStyle/>
        <a:p>
          <a:r>
            <a:rPr lang="es-ES_tradnl" sz="2400" dirty="0" smtClean="0"/>
            <a:t>1945</a:t>
          </a:r>
          <a:endParaRPr lang="es-ES_tradnl" sz="2400" dirty="0"/>
        </a:p>
      </dgm:t>
    </dgm:pt>
    <dgm:pt modelId="{10F5ADF5-ED01-4A52-AE7D-B0D90B5A8372}" type="parTrans" cxnId="{E75D4C74-9918-4950-9B2B-F0F0D73DCAB0}">
      <dgm:prSet/>
      <dgm:spPr/>
      <dgm:t>
        <a:bodyPr/>
        <a:lstStyle/>
        <a:p>
          <a:endParaRPr lang="es-ES_tradnl"/>
        </a:p>
      </dgm:t>
    </dgm:pt>
    <dgm:pt modelId="{0CD1CCDD-4F05-49E7-B1F8-0107C929EBC3}" type="sibTrans" cxnId="{E75D4C74-9918-4950-9B2B-F0F0D73DCAB0}">
      <dgm:prSet/>
      <dgm:spPr/>
      <dgm:t>
        <a:bodyPr/>
        <a:lstStyle/>
        <a:p>
          <a:endParaRPr lang="es-ES_tradnl"/>
        </a:p>
      </dgm:t>
    </dgm:pt>
    <dgm:pt modelId="{56496D91-82C9-4BF9-BC36-3E60B4EE49F2}">
      <dgm:prSet phldrT="[Text]"/>
      <dgm:spPr/>
      <dgm:t>
        <a:bodyPr/>
        <a:lstStyle/>
        <a:p>
          <a:r>
            <a:rPr lang="es-ES_tradnl" dirty="0" smtClean="0"/>
            <a:t>Dilución de Bayer</a:t>
          </a:r>
          <a:endParaRPr lang="es-ES_tradnl" dirty="0"/>
        </a:p>
      </dgm:t>
    </dgm:pt>
    <dgm:pt modelId="{4E76D5D9-4B6A-4913-9A0A-F9288EFF86C7}" type="parTrans" cxnId="{7BAD2B86-E295-4850-ADA3-2C0B62870F20}">
      <dgm:prSet/>
      <dgm:spPr/>
      <dgm:t>
        <a:bodyPr/>
        <a:lstStyle/>
        <a:p>
          <a:endParaRPr lang="es-ES_tradnl"/>
        </a:p>
      </dgm:t>
    </dgm:pt>
    <dgm:pt modelId="{B259835E-FF51-4B7C-AE93-EB212F1F5A85}" type="sibTrans" cxnId="{7BAD2B86-E295-4850-ADA3-2C0B62870F20}">
      <dgm:prSet/>
      <dgm:spPr/>
      <dgm:t>
        <a:bodyPr/>
        <a:lstStyle/>
        <a:p>
          <a:endParaRPr lang="es-ES_tradnl"/>
        </a:p>
      </dgm:t>
    </dgm:pt>
    <dgm:pt modelId="{234A9060-5C38-4487-AF27-49C208DA2982}">
      <dgm:prSet phldrT="[Text]" custT="1"/>
      <dgm:spPr/>
      <dgm:t>
        <a:bodyPr/>
        <a:lstStyle/>
        <a:p>
          <a:r>
            <a:rPr lang="es-ES_tradnl" sz="2400" dirty="0" smtClean="0"/>
            <a:t>1952</a:t>
          </a:r>
          <a:endParaRPr lang="es-ES_tradnl" sz="2400" dirty="0"/>
        </a:p>
      </dgm:t>
    </dgm:pt>
    <dgm:pt modelId="{BE1B30A4-25CC-4149-A9E3-1E987A706C21}" type="parTrans" cxnId="{B2B081CC-E8EC-44C0-8EFB-A524B52AD639}">
      <dgm:prSet/>
      <dgm:spPr/>
      <dgm:t>
        <a:bodyPr/>
        <a:lstStyle/>
        <a:p>
          <a:endParaRPr lang="es-ES_tradnl"/>
        </a:p>
      </dgm:t>
    </dgm:pt>
    <dgm:pt modelId="{7EEBE5DE-310F-413A-AEBB-DDD931C0243D}" type="sibTrans" cxnId="{B2B081CC-E8EC-44C0-8EFB-A524B52AD639}">
      <dgm:prSet/>
      <dgm:spPr/>
      <dgm:t>
        <a:bodyPr/>
        <a:lstStyle/>
        <a:p>
          <a:endParaRPr lang="es-ES_tradnl"/>
        </a:p>
      </dgm:t>
    </dgm:pt>
    <dgm:pt modelId="{2F58CFE1-50F7-47D3-87C1-3E0EDB0309A0}">
      <dgm:prSet phldrT="[Text]"/>
      <dgm:spPr/>
      <dgm:t>
        <a:bodyPr/>
        <a:lstStyle/>
        <a:p>
          <a:r>
            <a:rPr lang="es-ES_tradnl" dirty="0" smtClean="0"/>
            <a:t>Refundación</a:t>
          </a:r>
          <a:endParaRPr lang="es-ES_tradnl" dirty="0"/>
        </a:p>
      </dgm:t>
    </dgm:pt>
    <dgm:pt modelId="{EE586250-083C-4B45-AEF6-585AADFFBA18}" type="parTrans" cxnId="{A81F3670-94DC-49AB-AAC0-AA25F01F6C45}">
      <dgm:prSet/>
      <dgm:spPr/>
      <dgm:t>
        <a:bodyPr/>
        <a:lstStyle/>
        <a:p>
          <a:endParaRPr lang="es-ES_tradnl"/>
        </a:p>
      </dgm:t>
    </dgm:pt>
    <dgm:pt modelId="{5A9E0B53-F0AE-49D1-A5D2-D913C4EDF495}" type="sibTrans" cxnId="{A81F3670-94DC-49AB-AAC0-AA25F01F6C45}">
      <dgm:prSet/>
      <dgm:spPr/>
      <dgm:t>
        <a:bodyPr/>
        <a:lstStyle/>
        <a:p>
          <a:endParaRPr lang="es-ES_tradnl"/>
        </a:p>
      </dgm:t>
    </dgm:pt>
    <dgm:pt modelId="{9B0E1DD3-E533-4A61-828E-CDEAB5B86D56}">
      <dgm:prSet phldrT="[Text]" custT="1"/>
      <dgm:spPr/>
      <dgm:t>
        <a:bodyPr/>
        <a:lstStyle/>
        <a:p>
          <a:r>
            <a:rPr lang="es-ES_tradnl" sz="2400" dirty="0" smtClean="0"/>
            <a:t>1999</a:t>
          </a:r>
          <a:endParaRPr lang="es-ES_tradnl" sz="2400" dirty="0"/>
        </a:p>
      </dgm:t>
    </dgm:pt>
    <dgm:pt modelId="{62857C70-8491-4179-AA38-288A1C9CE511}" type="parTrans" cxnId="{89CD6605-E567-433B-B61F-AF423C113640}">
      <dgm:prSet/>
      <dgm:spPr/>
      <dgm:t>
        <a:bodyPr/>
        <a:lstStyle/>
        <a:p>
          <a:endParaRPr lang="es-ES_tradnl"/>
        </a:p>
      </dgm:t>
    </dgm:pt>
    <dgm:pt modelId="{A57ED8B5-2817-404B-9D10-622E787F1CC1}" type="sibTrans" cxnId="{89CD6605-E567-433B-B61F-AF423C113640}">
      <dgm:prSet/>
      <dgm:spPr/>
      <dgm:t>
        <a:bodyPr/>
        <a:lstStyle/>
        <a:p>
          <a:endParaRPr lang="es-ES_tradnl"/>
        </a:p>
      </dgm:t>
    </dgm:pt>
    <dgm:pt modelId="{D7DFD97A-1A95-40D9-A91F-173260F238D6}">
      <dgm:prSet/>
      <dgm:spPr/>
      <dgm:t>
        <a:bodyPr/>
        <a:lstStyle/>
        <a:p>
          <a:r>
            <a:rPr lang="es-ES_tradnl" dirty="0" smtClean="0"/>
            <a:t>100 años de la Aspirina</a:t>
          </a:r>
          <a:endParaRPr lang="es-ES_tradnl" dirty="0"/>
        </a:p>
      </dgm:t>
    </dgm:pt>
    <dgm:pt modelId="{41C707E8-2097-4588-976E-71DC1CFF5446}" type="parTrans" cxnId="{8A9E1DDE-7FC1-4449-9B33-5B6AC4BD4FA5}">
      <dgm:prSet/>
      <dgm:spPr/>
      <dgm:t>
        <a:bodyPr/>
        <a:lstStyle/>
        <a:p>
          <a:endParaRPr lang="es-ES_tradnl"/>
        </a:p>
      </dgm:t>
    </dgm:pt>
    <dgm:pt modelId="{FA1715CB-3BB0-417B-B43B-74CA752E5286}" type="sibTrans" cxnId="{8A9E1DDE-7FC1-4449-9B33-5B6AC4BD4FA5}">
      <dgm:prSet/>
      <dgm:spPr/>
      <dgm:t>
        <a:bodyPr/>
        <a:lstStyle/>
        <a:p>
          <a:endParaRPr lang="es-ES_tradnl"/>
        </a:p>
      </dgm:t>
    </dgm:pt>
    <dgm:pt modelId="{5A1E1BFC-77FA-42D7-BE65-0F8F408EE775}" type="pres">
      <dgm:prSet presAssocID="{96877BD6-DC05-4AF1-BA60-D319F0CF0CA4}" presName="linearFlow" presStyleCnt="0">
        <dgm:presLayoutVars>
          <dgm:dir/>
          <dgm:animLvl val="lvl"/>
          <dgm:resizeHandles val="exact"/>
        </dgm:presLayoutVars>
      </dgm:prSet>
      <dgm:spPr/>
      <dgm:t>
        <a:bodyPr/>
        <a:lstStyle/>
        <a:p>
          <a:endParaRPr lang="es-ES_tradnl"/>
        </a:p>
      </dgm:t>
    </dgm:pt>
    <dgm:pt modelId="{F465F279-DCDE-4C29-91AE-2A47F12BB673}" type="pres">
      <dgm:prSet presAssocID="{D82F6675-F70B-4B44-95E6-973274DA3E33}" presName="composite" presStyleCnt="0"/>
      <dgm:spPr/>
    </dgm:pt>
    <dgm:pt modelId="{C8A1C18F-C42D-477C-BC3F-90B7B4CAF3CD}" type="pres">
      <dgm:prSet presAssocID="{D82F6675-F70B-4B44-95E6-973274DA3E33}" presName="parentText" presStyleLbl="alignNode1" presStyleIdx="0" presStyleCnt="4">
        <dgm:presLayoutVars>
          <dgm:chMax val="1"/>
          <dgm:bulletEnabled val="1"/>
        </dgm:presLayoutVars>
      </dgm:prSet>
      <dgm:spPr/>
      <dgm:t>
        <a:bodyPr/>
        <a:lstStyle/>
        <a:p>
          <a:endParaRPr lang="es-ES_tradnl"/>
        </a:p>
      </dgm:t>
    </dgm:pt>
    <dgm:pt modelId="{C3176DCE-D31D-4F63-89B4-FCA46D766CFD}" type="pres">
      <dgm:prSet presAssocID="{D82F6675-F70B-4B44-95E6-973274DA3E33}" presName="descendantText" presStyleLbl="alignAcc1" presStyleIdx="0" presStyleCnt="4">
        <dgm:presLayoutVars>
          <dgm:bulletEnabled val="1"/>
        </dgm:presLayoutVars>
      </dgm:prSet>
      <dgm:spPr/>
      <dgm:t>
        <a:bodyPr/>
        <a:lstStyle/>
        <a:p>
          <a:endParaRPr lang="es-ES_tradnl"/>
        </a:p>
      </dgm:t>
    </dgm:pt>
    <dgm:pt modelId="{615C43E3-8CBA-46D5-9A1F-E41CB9876984}" type="pres">
      <dgm:prSet presAssocID="{6EFAF4E4-2E17-4F99-BAD2-B3B4DFBF0A33}" presName="sp" presStyleCnt="0"/>
      <dgm:spPr/>
    </dgm:pt>
    <dgm:pt modelId="{ECF83799-1BB3-4837-B4DA-E667BAD89102}" type="pres">
      <dgm:prSet presAssocID="{D469E3FB-D536-4DBF-A9C9-B9E91DA9D7AB}" presName="composite" presStyleCnt="0"/>
      <dgm:spPr/>
    </dgm:pt>
    <dgm:pt modelId="{5695D2D0-3612-455B-9FF1-ECA22A669499}" type="pres">
      <dgm:prSet presAssocID="{D469E3FB-D536-4DBF-A9C9-B9E91DA9D7AB}" presName="parentText" presStyleLbl="alignNode1" presStyleIdx="1" presStyleCnt="4">
        <dgm:presLayoutVars>
          <dgm:chMax val="1"/>
          <dgm:bulletEnabled val="1"/>
        </dgm:presLayoutVars>
      </dgm:prSet>
      <dgm:spPr/>
      <dgm:t>
        <a:bodyPr/>
        <a:lstStyle/>
        <a:p>
          <a:endParaRPr lang="es-ES_tradnl"/>
        </a:p>
      </dgm:t>
    </dgm:pt>
    <dgm:pt modelId="{1A210F9B-0302-40DA-A176-085333920100}" type="pres">
      <dgm:prSet presAssocID="{D469E3FB-D536-4DBF-A9C9-B9E91DA9D7AB}" presName="descendantText" presStyleLbl="alignAcc1" presStyleIdx="1" presStyleCnt="4">
        <dgm:presLayoutVars>
          <dgm:bulletEnabled val="1"/>
        </dgm:presLayoutVars>
      </dgm:prSet>
      <dgm:spPr/>
      <dgm:t>
        <a:bodyPr/>
        <a:lstStyle/>
        <a:p>
          <a:endParaRPr lang="es-ES_tradnl"/>
        </a:p>
      </dgm:t>
    </dgm:pt>
    <dgm:pt modelId="{795E3925-53C0-4C48-9EB8-6E46F6D39DF8}" type="pres">
      <dgm:prSet presAssocID="{0CD1CCDD-4F05-49E7-B1F8-0107C929EBC3}" presName="sp" presStyleCnt="0"/>
      <dgm:spPr/>
    </dgm:pt>
    <dgm:pt modelId="{BD68F4B7-677F-44AD-B0F9-B7320C47F254}" type="pres">
      <dgm:prSet presAssocID="{234A9060-5C38-4487-AF27-49C208DA2982}" presName="composite" presStyleCnt="0"/>
      <dgm:spPr/>
    </dgm:pt>
    <dgm:pt modelId="{3D609073-64A5-4CD2-8DC7-FC2C9F606741}" type="pres">
      <dgm:prSet presAssocID="{234A9060-5C38-4487-AF27-49C208DA2982}" presName="parentText" presStyleLbl="alignNode1" presStyleIdx="2" presStyleCnt="4">
        <dgm:presLayoutVars>
          <dgm:chMax val="1"/>
          <dgm:bulletEnabled val="1"/>
        </dgm:presLayoutVars>
      </dgm:prSet>
      <dgm:spPr/>
      <dgm:t>
        <a:bodyPr/>
        <a:lstStyle/>
        <a:p>
          <a:endParaRPr lang="es-ES_tradnl"/>
        </a:p>
      </dgm:t>
    </dgm:pt>
    <dgm:pt modelId="{7F2C3581-735C-4481-A706-044C45AEFFB6}" type="pres">
      <dgm:prSet presAssocID="{234A9060-5C38-4487-AF27-49C208DA2982}" presName="descendantText" presStyleLbl="alignAcc1" presStyleIdx="2" presStyleCnt="4">
        <dgm:presLayoutVars>
          <dgm:bulletEnabled val="1"/>
        </dgm:presLayoutVars>
      </dgm:prSet>
      <dgm:spPr/>
      <dgm:t>
        <a:bodyPr/>
        <a:lstStyle/>
        <a:p>
          <a:endParaRPr lang="es-ES_tradnl"/>
        </a:p>
      </dgm:t>
    </dgm:pt>
    <dgm:pt modelId="{A1ED08B3-C37F-4BDD-903C-068DE8BBD62D}" type="pres">
      <dgm:prSet presAssocID="{7EEBE5DE-310F-413A-AEBB-DDD931C0243D}" presName="sp" presStyleCnt="0"/>
      <dgm:spPr/>
    </dgm:pt>
    <dgm:pt modelId="{5AE8716D-B619-46AC-AB0D-9291084CFFF9}" type="pres">
      <dgm:prSet presAssocID="{9B0E1DD3-E533-4A61-828E-CDEAB5B86D56}" presName="composite" presStyleCnt="0"/>
      <dgm:spPr/>
    </dgm:pt>
    <dgm:pt modelId="{4C040D47-B224-4701-AD00-5C76A644FAFC}" type="pres">
      <dgm:prSet presAssocID="{9B0E1DD3-E533-4A61-828E-CDEAB5B86D56}" presName="parentText" presStyleLbl="alignNode1" presStyleIdx="3" presStyleCnt="4">
        <dgm:presLayoutVars>
          <dgm:chMax val="1"/>
          <dgm:bulletEnabled val="1"/>
        </dgm:presLayoutVars>
      </dgm:prSet>
      <dgm:spPr/>
      <dgm:t>
        <a:bodyPr/>
        <a:lstStyle/>
        <a:p>
          <a:endParaRPr lang="es-ES_tradnl"/>
        </a:p>
      </dgm:t>
    </dgm:pt>
    <dgm:pt modelId="{344CFB5B-492A-4F4F-B5E9-C2E1AA9738D4}" type="pres">
      <dgm:prSet presAssocID="{9B0E1DD3-E533-4A61-828E-CDEAB5B86D56}" presName="descendantText" presStyleLbl="alignAcc1" presStyleIdx="3" presStyleCnt="4">
        <dgm:presLayoutVars>
          <dgm:bulletEnabled val="1"/>
        </dgm:presLayoutVars>
      </dgm:prSet>
      <dgm:spPr/>
      <dgm:t>
        <a:bodyPr/>
        <a:lstStyle/>
        <a:p>
          <a:endParaRPr lang="es-ES_tradnl"/>
        </a:p>
      </dgm:t>
    </dgm:pt>
  </dgm:ptLst>
  <dgm:cxnLst>
    <dgm:cxn modelId="{DDB87A32-8695-43F5-94DD-5B5318B4B481}" type="presOf" srcId="{9B0E1DD3-E533-4A61-828E-CDEAB5B86D56}" destId="{4C040D47-B224-4701-AD00-5C76A644FAFC}" srcOrd="0" destOrd="0" presId="urn:microsoft.com/office/officeart/2005/8/layout/chevron2"/>
    <dgm:cxn modelId="{A81F3670-94DC-49AB-AAC0-AA25F01F6C45}" srcId="{234A9060-5C38-4487-AF27-49C208DA2982}" destId="{2F58CFE1-50F7-47D3-87C1-3E0EDB0309A0}" srcOrd="0" destOrd="0" parTransId="{EE586250-083C-4B45-AEF6-585AADFFBA18}" sibTransId="{5A9E0B53-F0AE-49D1-A5D2-D913C4EDF495}"/>
    <dgm:cxn modelId="{D1B5FFF0-486F-45CA-AB58-638A4B6588AC}" type="presOf" srcId="{0B604923-D120-4339-AF2D-1965A6F8D847}" destId="{C3176DCE-D31D-4F63-89B4-FCA46D766CFD}" srcOrd="0" destOrd="0" presId="urn:microsoft.com/office/officeart/2005/8/layout/chevron2"/>
    <dgm:cxn modelId="{FC13A8DF-405A-4680-8F35-DA13E33F016B}" type="presOf" srcId="{2F58CFE1-50F7-47D3-87C1-3E0EDB0309A0}" destId="{7F2C3581-735C-4481-A706-044C45AEFFB6}" srcOrd="0" destOrd="0" presId="urn:microsoft.com/office/officeart/2005/8/layout/chevron2"/>
    <dgm:cxn modelId="{B2B081CC-E8EC-44C0-8EFB-A524B52AD639}" srcId="{96877BD6-DC05-4AF1-BA60-D319F0CF0CA4}" destId="{234A9060-5C38-4487-AF27-49C208DA2982}" srcOrd="2" destOrd="0" parTransId="{BE1B30A4-25CC-4149-A9E3-1E987A706C21}" sibTransId="{7EEBE5DE-310F-413A-AEBB-DDD931C0243D}"/>
    <dgm:cxn modelId="{594384F2-E691-41DF-8EB8-D4808EF3585D}" type="presOf" srcId="{96877BD6-DC05-4AF1-BA60-D319F0CF0CA4}" destId="{5A1E1BFC-77FA-42D7-BE65-0F8F408EE775}" srcOrd="0" destOrd="0" presId="urn:microsoft.com/office/officeart/2005/8/layout/chevron2"/>
    <dgm:cxn modelId="{C114C157-00E9-439B-9A29-3B565E79655D}" type="presOf" srcId="{234A9060-5C38-4487-AF27-49C208DA2982}" destId="{3D609073-64A5-4CD2-8DC7-FC2C9F606741}" srcOrd="0" destOrd="0" presId="urn:microsoft.com/office/officeart/2005/8/layout/chevron2"/>
    <dgm:cxn modelId="{E75D4C74-9918-4950-9B2B-F0F0D73DCAB0}" srcId="{96877BD6-DC05-4AF1-BA60-D319F0CF0CA4}" destId="{D469E3FB-D536-4DBF-A9C9-B9E91DA9D7AB}" srcOrd="1" destOrd="0" parTransId="{10F5ADF5-ED01-4A52-AE7D-B0D90B5A8372}" sibTransId="{0CD1CCDD-4F05-49E7-B1F8-0107C929EBC3}"/>
    <dgm:cxn modelId="{89CD6605-E567-433B-B61F-AF423C113640}" srcId="{96877BD6-DC05-4AF1-BA60-D319F0CF0CA4}" destId="{9B0E1DD3-E533-4A61-828E-CDEAB5B86D56}" srcOrd="3" destOrd="0" parTransId="{62857C70-8491-4179-AA38-288A1C9CE511}" sibTransId="{A57ED8B5-2817-404B-9D10-622E787F1CC1}"/>
    <dgm:cxn modelId="{DD9E4D2E-3E6B-4275-886D-ADEB0B568399}" type="presOf" srcId="{D82F6675-F70B-4B44-95E6-973274DA3E33}" destId="{C8A1C18F-C42D-477C-BC3F-90B7B4CAF3CD}" srcOrd="0" destOrd="0" presId="urn:microsoft.com/office/officeart/2005/8/layout/chevron2"/>
    <dgm:cxn modelId="{482EF568-1248-4E44-A632-2E97DC2238BD}" srcId="{96877BD6-DC05-4AF1-BA60-D319F0CF0CA4}" destId="{D82F6675-F70B-4B44-95E6-973274DA3E33}" srcOrd="0" destOrd="0" parTransId="{BF933456-E4F8-438D-9BC1-B2EA9B8859A1}" sibTransId="{6EFAF4E4-2E17-4F99-BAD2-B3B4DFBF0A33}"/>
    <dgm:cxn modelId="{9748E011-B2E9-4574-847A-E0A536AC46CE}" type="presOf" srcId="{D7DFD97A-1A95-40D9-A91F-173260F238D6}" destId="{344CFB5B-492A-4F4F-B5E9-C2E1AA9738D4}" srcOrd="0" destOrd="0" presId="urn:microsoft.com/office/officeart/2005/8/layout/chevron2"/>
    <dgm:cxn modelId="{8A9E1DDE-7FC1-4449-9B33-5B6AC4BD4FA5}" srcId="{9B0E1DD3-E533-4A61-828E-CDEAB5B86D56}" destId="{D7DFD97A-1A95-40D9-A91F-173260F238D6}" srcOrd="0" destOrd="0" parTransId="{41C707E8-2097-4588-976E-71DC1CFF5446}" sibTransId="{FA1715CB-3BB0-417B-B43B-74CA752E5286}"/>
    <dgm:cxn modelId="{7BAD2B86-E295-4850-ADA3-2C0B62870F20}" srcId="{D469E3FB-D536-4DBF-A9C9-B9E91DA9D7AB}" destId="{56496D91-82C9-4BF9-BC36-3E60B4EE49F2}" srcOrd="0" destOrd="0" parTransId="{4E76D5D9-4B6A-4913-9A0A-F9288EFF86C7}" sibTransId="{B259835E-FF51-4B7C-AE93-EB212F1F5A85}"/>
    <dgm:cxn modelId="{62EDD635-0CCD-4052-8218-379E761B882C}" srcId="{D82F6675-F70B-4B44-95E6-973274DA3E33}" destId="{0B604923-D120-4339-AF2D-1965A6F8D847}" srcOrd="0" destOrd="0" parTransId="{D0F6F7C7-37F3-496B-AD14-49339154E9D4}" sibTransId="{A16F0641-4E68-4DB6-A40B-759DFABFF09D}"/>
    <dgm:cxn modelId="{906351E4-15F7-44EE-B57A-E1D632448529}" type="presOf" srcId="{56496D91-82C9-4BF9-BC36-3E60B4EE49F2}" destId="{1A210F9B-0302-40DA-A176-085333920100}" srcOrd="0" destOrd="0" presId="urn:microsoft.com/office/officeart/2005/8/layout/chevron2"/>
    <dgm:cxn modelId="{738ACB00-D342-4CB1-A9D8-D85D86553E4B}" type="presOf" srcId="{D469E3FB-D536-4DBF-A9C9-B9E91DA9D7AB}" destId="{5695D2D0-3612-455B-9FF1-ECA22A669499}" srcOrd="0" destOrd="0" presId="urn:microsoft.com/office/officeart/2005/8/layout/chevron2"/>
    <dgm:cxn modelId="{01E50952-1DFB-46CF-AA2C-868B24208A49}" type="presParOf" srcId="{5A1E1BFC-77FA-42D7-BE65-0F8F408EE775}" destId="{F465F279-DCDE-4C29-91AE-2A47F12BB673}" srcOrd="0" destOrd="0" presId="urn:microsoft.com/office/officeart/2005/8/layout/chevron2"/>
    <dgm:cxn modelId="{31F3749C-4724-4887-851E-5A7187A91A93}" type="presParOf" srcId="{F465F279-DCDE-4C29-91AE-2A47F12BB673}" destId="{C8A1C18F-C42D-477C-BC3F-90B7B4CAF3CD}" srcOrd="0" destOrd="0" presId="urn:microsoft.com/office/officeart/2005/8/layout/chevron2"/>
    <dgm:cxn modelId="{B815AE56-B548-443F-BD14-A7DACDF1EF9C}" type="presParOf" srcId="{F465F279-DCDE-4C29-91AE-2A47F12BB673}" destId="{C3176DCE-D31D-4F63-89B4-FCA46D766CFD}" srcOrd="1" destOrd="0" presId="urn:microsoft.com/office/officeart/2005/8/layout/chevron2"/>
    <dgm:cxn modelId="{081BF5F3-F10C-4C80-97CD-D861ECF4B7D9}" type="presParOf" srcId="{5A1E1BFC-77FA-42D7-BE65-0F8F408EE775}" destId="{615C43E3-8CBA-46D5-9A1F-E41CB9876984}" srcOrd="1" destOrd="0" presId="urn:microsoft.com/office/officeart/2005/8/layout/chevron2"/>
    <dgm:cxn modelId="{1CB237A1-7038-4544-AD7C-524D92242D49}" type="presParOf" srcId="{5A1E1BFC-77FA-42D7-BE65-0F8F408EE775}" destId="{ECF83799-1BB3-4837-B4DA-E667BAD89102}" srcOrd="2" destOrd="0" presId="urn:microsoft.com/office/officeart/2005/8/layout/chevron2"/>
    <dgm:cxn modelId="{DD5C02FE-F55B-40A2-8C41-9E2ACF7299CC}" type="presParOf" srcId="{ECF83799-1BB3-4837-B4DA-E667BAD89102}" destId="{5695D2D0-3612-455B-9FF1-ECA22A669499}" srcOrd="0" destOrd="0" presId="urn:microsoft.com/office/officeart/2005/8/layout/chevron2"/>
    <dgm:cxn modelId="{08F4BB74-71E0-46B8-A091-55A925301F0B}" type="presParOf" srcId="{ECF83799-1BB3-4837-B4DA-E667BAD89102}" destId="{1A210F9B-0302-40DA-A176-085333920100}" srcOrd="1" destOrd="0" presId="urn:microsoft.com/office/officeart/2005/8/layout/chevron2"/>
    <dgm:cxn modelId="{4B399DEA-42A8-47AE-98D3-B8A6863BF1A8}" type="presParOf" srcId="{5A1E1BFC-77FA-42D7-BE65-0F8F408EE775}" destId="{795E3925-53C0-4C48-9EB8-6E46F6D39DF8}" srcOrd="3" destOrd="0" presId="urn:microsoft.com/office/officeart/2005/8/layout/chevron2"/>
    <dgm:cxn modelId="{82E0A0D8-6EE8-4255-9218-3B72B265D1CD}" type="presParOf" srcId="{5A1E1BFC-77FA-42D7-BE65-0F8F408EE775}" destId="{BD68F4B7-677F-44AD-B0F9-B7320C47F254}" srcOrd="4" destOrd="0" presId="urn:microsoft.com/office/officeart/2005/8/layout/chevron2"/>
    <dgm:cxn modelId="{C647129C-BEE6-4423-8F08-A281C5B125BE}" type="presParOf" srcId="{BD68F4B7-677F-44AD-B0F9-B7320C47F254}" destId="{3D609073-64A5-4CD2-8DC7-FC2C9F606741}" srcOrd="0" destOrd="0" presId="urn:microsoft.com/office/officeart/2005/8/layout/chevron2"/>
    <dgm:cxn modelId="{43E10D88-2E70-4C52-AD5E-76759DEE1DFA}" type="presParOf" srcId="{BD68F4B7-677F-44AD-B0F9-B7320C47F254}" destId="{7F2C3581-735C-4481-A706-044C45AEFFB6}" srcOrd="1" destOrd="0" presId="urn:microsoft.com/office/officeart/2005/8/layout/chevron2"/>
    <dgm:cxn modelId="{3D5481EC-7D35-4CDC-A564-4A6F64460BAA}" type="presParOf" srcId="{5A1E1BFC-77FA-42D7-BE65-0F8F408EE775}" destId="{A1ED08B3-C37F-4BDD-903C-068DE8BBD62D}" srcOrd="5" destOrd="0" presId="urn:microsoft.com/office/officeart/2005/8/layout/chevron2"/>
    <dgm:cxn modelId="{75190BCE-4864-4A3E-BF1B-29F753CBEDB7}" type="presParOf" srcId="{5A1E1BFC-77FA-42D7-BE65-0F8F408EE775}" destId="{5AE8716D-B619-46AC-AB0D-9291084CFFF9}" srcOrd="6" destOrd="0" presId="urn:microsoft.com/office/officeart/2005/8/layout/chevron2"/>
    <dgm:cxn modelId="{614FB0DA-488A-4CAE-9C72-BF509BEC28CE}" type="presParOf" srcId="{5AE8716D-B619-46AC-AB0D-9291084CFFF9}" destId="{4C040D47-B224-4701-AD00-5C76A644FAFC}" srcOrd="0" destOrd="0" presId="urn:microsoft.com/office/officeart/2005/8/layout/chevron2"/>
    <dgm:cxn modelId="{A100C96E-F632-467D-A69F-255EF51C3F4A}" type="presParOf" srcId="{5AE8716D-B619-46AC-AB0D-9291084CFFF9}" destId="{344CFB5B-492A-4F4F-B5E9-C2E1AA9738D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74E7AF-B26D-423C-B691-9F13AD3D3CEF}" type="doc">
      <dgm:prSet loTypeId="urn:microsoft.com/office/officeart/2005/8/layout/arrow2" loCatId="process" qsTypeId="urn:microsoft.com/office/officeart/2005/8/quickstyle/simple1" qsCatId="simple" csTypeId="urn:microsoft.com/office/officeart/2005/8/colors/accent1_2" csCatId="accent1" phldr="1"/>
      <dgm:spPr/>
    </dgm:pt>
    <dgm:pt modelId="{9311A539-4DB9-42F9-9AD8-47124A8C92F3}">
      <dgm:prSet phldrT="[Text]" custT="1"/>
      <dgm:spPr/>
      <dgm:t>
        <a:bodyPr/>
        <a:lstStyle/>
        <a:p>
          <a:r>
            <a:rPr lang="es-ES_tradnl" sz="2000" dirty="0" smtClean="0">
              <a:latin typeface="+mj-lt"/>
            </a:rPr>
            <a:t>1978 Laboratorio Miles</a:t>
          </a:r>
          <a:endParaRPr lang="es-ES_tradnl" sz="2000" dirty="0">
            <a:latin typeface="+mj-lt"/>
          </a:endParaRPr>
        </a:p>
      </dgm:t>
    </dgm:pt>
    <dgm:pt modelId="{F3C59262-21ED-4315-9F96-2662A6A88661}" type="parTrans" cxnId="{7173D9A8-D82A-4715-B368-FFB632A6D8AF}">
      <dgm:prSet/>
      <dgm:spPr/>
      <dgm:t>
        <a:bodyPr/>
        <a:lstStyle/>
        <a:p>
          <a:endParaRPr lang="es-ES_tradnl"/>
        </a:p>
      </dgm:t>
    </dgm:pt>
    <dgm:pt modelId="{EE1EA3F3-302B-479E-9FEA-FC1456E3FF4B}" type="sibTrans" cxnId="{7173D9A8-D82A-4715-B368-FFB632A6D8AF}">
      <dgm:prSet/>
      <dgm:spPr/>
      <dgm:t>
        <a:bodyPr/>
        <a:lstStyle/>
        <a:p>
          <a:endParaRPr lang="es-ES_tradnl"/>
        </a:p>
      </dgm:t>
    </dgm:pt>
    <dgm:pt modelId="{338315BC-676C-48C2-BF82-60403BAB725D}">
      <dgm:prSet phldrT="[Text]" custT="1"/>
      <dgm:spPr/>
      <dgm:t>
        <a:bodyPr/>
        <a:lstStyle/>
        <a:p>
          <a:r>
            <a:rPr lang="es-ES_tradnl" sz="2000" dirty="0" smtClean="0">
              <a:latin typeface="+mj-lt"/>
            </a:rPr>
            <a:t>1984 Segmentación</a:t>
          </a:r>
          <a:endParaRPr lang="es-ES_tradnl" sz="2000" dirty="0">
            <a:latin typeface="+mj-lt"/>
          </a:endParaRPr>
        </a:p>
      </dgm:t>
    </dgm:pt>
    <dgm:pt modelId="{3B728CBE-0577-478A-A86F-95F33E892138}" type="parTrans" cxnId="{14B8268C-530B-4FE5-AB7F-A27BF8598EFA}">
      <dgm:prSet/>
      <dgm:spPr/>
      <dgm:t>
        <a:bodyPr/>
        <a:lstStyle/>
        <a:p>
          <a:endParaRPr lang="es-ES_tradnl"/>
        </a:p>
      </dgm:t>
    </dgm:pt>
    <dgm:pt modelId="{39993A5C-E2CB-4AC5-919D-470D29C1AA41}" type="sibTrans" cxnId="{14B8268C-530B-4FE5-AB7F-A27BF8598EFA}">
      <dgm:prSet/>
      <dgm:spPr/>
      <dgm:t>
        <a:bodyPr/>
        <a:lstStyle/>
        <a:p>
          <a:endParaRPr lang="es-ES_tradnl"/>
        </a:p>
      </dgm:t>
    </dgm:pt>
    <dgm:pt modelId="{DC0C245F-8369-4AF6-9A8A-CAFB7279B1A5}">
      <dgm:prSet phldrT="[Text]" custT="1"/>
      <dgm:spPr/>
      <dgm:t>
        <a:bodyPr/>
        <a:lstStyle/>
        <a:p>
          <a:r>
            <a:rPr lang="es-ES_tradnl" sz="2000" dirty="0" smtClean="0">
              <a:latin typeface="+mj-lt"/>
            </a:rPr>
            <a:t>1994 </a:t>
          </a:r>
          <a:r>
            <a:rPr lang="es-ES_tradnl" sz="2000" dirty="0" err="1" smtClean="0">
              <a:latin typeface="+mj-lt"/>
            </a:rPr>
            <a:t>Sterling</a:t>
          </a:r>
          <a:r>
            <a:rPr lang="es-ES_tradnl" sz="2000" dirty="0" smtClean="0">
              <a:latin typeface="+mj-lt"/>
            </a:rPr>
            <a:t> </a:t>
          </a:r>
          <a:r>
            <a:rPr lang="es-ES_tradnl" sz="2000" dirty="0" err="1" smtClean="0">
              <a:latin typeface="+mj-lt"/>
            </a:rPr>
            <a:t>Winthrop</a:t>
          </a:r>
          <a:endParaRPr lang="es-ES_tradnl" sz="2000" dirty="0">
            <a:latin typeface="+mj-lt"/>
          </a:endParaRPr>
        </a:p>
      </dgm:t>
    </dgm:pt>
    <dgm:pt modelId="{54D5C9BE-73CE-41A3-9462-17E844FC9896}" type="parTrans" cxnId="{A7D33664-DF5B-459F-BFE7-68E8C704D09C}">
      <dgm:prSet/>
      <dgm:spPr/>
      <dgm:t>
        <a:bodyPr/>
        <a:lstStyle/>
        <a:p>
          <a:endParaRPr lang="es-ES_tradnl"/>
        </a:p>
      </dgm:t>
    </dgm:pt>
    <dgm:pt modelId="{2DF1DDD5-5E6A-415E-B9CF-9563B813E0D1}" type="sibTrans" cxnId="{A7D33664-DF5B-459F-BFE7-68E8C704D09C}">
      <dgm:prSet/>
      <dgm:spPr/>
      <dgm:t>
        <a:bodyPr/>
        <a:lstStyle/>
        <a:p>
          <a:endParaRPr lang="es-ES_tradnl"/>
        </a:p>
      </dgm:t>
    </dgm:pt>
    <dgm:pt modelId="{9E5D520E-8FB7-43EC-BC4A-7BBA0D8B8240}">
      <dgm:prSet phldrT="[Text]" custT="1"/>
      <dgm:spPr/>
      <dgm:t>
        <a:bodyPr/>
        <a:lstStyle/>
        <a:p>
          <a:r>
            <a:rPr lang="es-ES_tradnl" sz="2000" dirty="0" smtClean="0">
              <a:latin typeface="+mj-lt"/>
            </a:rPr>
            <a:t>2002 </a:t>
          </a:r>
          <a:r>
            <a:rPr lang="es-ES_tradnl" sz="2000" dirty="0" err="1" smtClean="0">
              <a:latin typeface="+mj-lt"/>
            </a:rPr>
            <a:t>Lipobay</a:t>
          </a:r>
          <a:endParaRPr lang="es-ES_tradnl" sz="2000" dirty="0">
            <a:latin typeface="+mj-lt"/>
          </a:endParaRPr>
        </a:p>
      </dgm:t>
    </dgm:pt>
    <dgm:pt modelId="{6CB7480B-2312-44F2-A709-A8F1B1F3AE96}" type="parTrans" cxnId="{06B5D102-7B12-4D10-A05F-D5617FA2EF69}">
      <dgm:prSet/>
      <dgm:spPr/>
      <dgm:t>
        <a:bodyPr/>
        <a:lstStyle/>
        <a:p>
          <a:endParaRPr lang="es-ES_tradnl"/>
        </a:p>
      </dgm:t>
    </dgm:pt>
    <dgm:pt modelId="{D658F9E5-8AB3-488F-AAAD-BC821E38CE7E}" type="sibTrans" cxnId="{06B5D102-7B12-4D10-A05F-D5617FA2EF69}">
      <dgm:prSet/>
      <dgm:spPr/>
      <dgm:t>
        <a:bodyPr/>
        <a:lstStyle/>
        <a:p>
          <a:endParaRPr lang="es-ES_tradnl"/>
        </a:p>
      </dgm:t>
    </dgm:pt>
    <dgm:pt modelId="{D8F80A45-F01B-4929-A5DF-9754E824A6A5}">
      <dgm:prSet phldrT="[Text]" custT="1"/>
      <dgm:spPr/>
      <dgm:t>
        <a:bodyPr/>
        <a:lstStyle/>
        <a:p>
          <a:r>
            <a:rPr lang="es-ES_tradnl" dirty="0" smtClean="0"/>
            <a:t>2005 Roche </a:t>
          </a:r>
          <a:r>
            <a:rPr lang="es-ES_tradnl" dirty="0" err="1" smtClean="0"/>
            <a:t>Health</a:t>
          </a:r>
          <a:r>
            <a:rPr lang="es-ES_tradnl" dirty="0" smtClean="0"/>
            <a:t> </a:t>
          </a:r>
          <a:r>
            <a:rPr lang="es-ES_tradnl" dirty="0" err="1" smtClean="0"/>
            <a:t>Care</a:t>
          </a:r>
          <a:r>
            <a:rPr lang="es-ES_tradnl" dirty="0" smtClean="0"/>
            <a:t> – 2008 China</a:t>
          </a:r>
          <a:endParaRPr lang="es-ES_tradnl" sz="2000" dirty="0">
            <a:latin typeface="+mj-lt"/>
          </a:endParaRPr>
        </a:p>
      </dgm:t>
    </dgm:pt>
    <dgm:pt modelId="{44FD2155-1CEB-4E27-AA68-EF7098456F34}" type="parTrans" cxnId="{652281EA-473F-4962-8A86-260388E81928}">
      <dgm:prSet/>
      <dgm:spPr/>
      <dgm:t>
        <a:bodyPr/>
        <a:lstStyle/>
        <a:p>
          <a:endParaRPr lang="es-ES_tradnl"/>
        </a:p>
      </dgm:t>
    </dgm:pt>
    <dgm:pt modelId="{3355C514-EEE7-4DBF-87DE-7734B0BE67FC}" type="sibTrans" cxnId="{652281EA-473F-4962-8A86-260388E81928}">
      <dgm:prSet/>
      <dgm:spPr/>
      <dgm:t>
        <a:bodyPr/>
        <a:lstStyle/>
        <a:p>
          <a:endParaRPr lang="es-ES_tradnl"/>
        </a:p>
      </dgm:t>
    </dgm:pt>
    <dgm:pt modelId="{6EDDAE70-9BCB-45F9-88C3-005443182CE3}" type="pres">
      <dgm:prSet presAssocID="{7074E7AF-B26D-423C-B691-9F13AD3D3CEF}" presName="arrowDiagram" presStyleCnt="0">
        <dgm:presLayoutVars>
          <dgm:chMax val="5"/>
          <dgm:dir/>
          <dgm:resizeHandles val="exact"/>
        </dgm:presLayoutVars>
      </dgm:prSet>
      <dgm:spPr/>
    </dgm:pt>
    <dgm:pt modelId="{3DB26FF0-6347-4597-BD8D-68D5AEC20A9B}" type="pres">
      <dgm:prSet presAssocID="{7074E7AF-B26D-423C-B691-9F13AD3D3CEF}" presName="arrow" presStyleLbl="bgShp" presStyleIdx="0" presStyleCnt="1"/>
      <dgm:spPr/>
    </dgm:pt>
    <dgm:pt modelId="{C0B2A507-64F8-4B57-A7D3-9B38EB70330F}" type="pres">
      <dgm:prSet presAssocID="{7074E7AF-B26D-423C-B691-9F13AD3D3CEF}" presName="arrowDiagram5" presStyleCnt="0"/>
      <dgm:spPr/>
    </dgm:pt>
    <dgm:pt modelId="{39D1DC9D-6A9A-4C15-823A-DA5316913D50}" type="pres">
      <dgm:prSet presAssocID="{9311A539-4DB9-42F9-9AD8-47124A8C92F3}" presName="bullet5a" presStyleLbl="node1" presStyleIdx="0" presStyleCnt="5"/>
      <dgm:spPr/>
    </dgm:pt>
    <dgm:pt modelId="{6B16304B-2E0B-4A9B-8D00-3E37FD62B2C3}" type="pres">
      <dgm:prSet presAssocID="{9311A539-4DB9-42F9-9AD8-47124A8C92F3}" presName="textBox5a" presStyleLbl="revTx" presStyleIdx="0" presStyleCnt="5" custScaleX="190076" custLinFactNeighborX="61473" custLinFactNeighborY="0">
        <dgm:presLayoutVars>
          <dgm:bulletEnabled val="1"/>
        </dgm:presLayoutVars>
      </dgm:prSet>
      <dgm:spPr/>
      <dgm:t>
        <a:bodyPr/>
        <a:lstStyle/>
        <a:p>
          <a:endParaRPr lang="es-ES_tradnl"/>
        </a:p>
      </dgm:t>
    </dgm:pt>
    <dgm:pt modelId="{60480641-D14D-45C4-8544-73B20247898A}" type="pres">
      <dgm:prSet presAssocID="{338315BC-676C-48C2-BF82-60403BAB725D}" presName="bullet5b" presStyleLbl="node1" presStyleIdx="1" presStyleCnt="5"/>
      <dgm:spPr/>
    </dgm:pt>
    <dgm:pt modelId="{1CD1282C-63DA-429F-BCA2-65D54948CB2E}" type="pres">
      <dgm:prSet presAssocID="{338315BC-676C-48C2-BF82-60403BAB725D}" presName="textBox5b" presStyleLbl="revTx" presStyleIdx="1" presStyleCnt="5" custScaleX="181928" custScaleY="36357" custLinFactNeighborX="-89156" custLinFactNeighborY="-92522">
        <dgm:presLayoutVars>
          <dgm:bulletEnabled val="1"/>
        </dgm:presLayoutVars>
      </dgm:prSet>
      <dgm:spPr/>
      <dgm:t>
        <a:bodyPr/>
        <a:lstStyle/>
        <a:p>
          <a:endParaRPr lang="es-ES_tradnl"/>
        </a:p>
      </dgm:t>
    </dgm:pt>
    <dgm:pt modelId="{BC819D6F-7A34-448E-A5D0-FE2E7B7C7077}" type="pres">
      <dgm:prSet presAssocID="{DC0C245F-8369-4AF6-9A8A-CAFB7279B1A5}" presName="bullet5c" presStyleLbl="node1" presStyleIdx="2" presStyleCnt="5"/>
      <dgm:spPr/>
    </dgm:pt>
    <dgm:pt modelId="{078997F9-814F-4410-B96C-6B81D26CC5A5}" type="pres">
      <dgm:prSet presAssocID="{DC0C245F-8369-4AF6-9A8A-CAFB7279B1A5}" presName="textBox5c" presStyleLbl="revTx" presStyleIdx="2" presStyleCnt="5" custScaleX="112954" custScaleY="54923" custLinFactNeighborX="2850" custLinFactNeighborY="-6761">
        <dgm:presLayoutVars>
          <dgm:bulletEnabled val="1"/>
        </dgm:presLayoutVars>
      </dgm:prSet>
      <dgm:spPr/>
      <dgm:t>
        <a:bodyPr/>
        <a:lstStyle/>
        <a:p>
          <a:endParaRPr lang="es-ES_tradnl"/>
        </a:p>
      </dgm:t>
    </dgm:pt>
    <dgm:pt modelId="{FDD1C3D9-8CE6-49F1-8800-37C4062EBED4}" type="pres">
      <dgm:prSet presAssocID="{9E5D520E-8FB7-43EC-BC4A-7BBA0D8B8240}" presName="bullet5d" presStyleLbl="node1" presStyleIdx="3" presStyleCnt="5"/>
      <dgm:spPr/>
    </dgm:pt>
    <dgm:pt modelId="{22DD9BEC-F2A2-4480-95FD-D7A3E7AF1838}" type="pres">
      <dgm:prSet presAssocID="{9E5D520E-8FB7-43EC-BC4A-7BBA0D8B8240}" presName="textBox5d" presStyleLbl="revTx" presStyleIdx="3" presStyleCnt="5" custScaleX="112500" custScaleY="43284" custLinFactNeighborX="-78731" custLinFactNeighborY="-59790">
        <dgm:presLayoutVars>
          <dgm:bulletEnabled val="1"/>
        </dgm:presLayoutVars>
      </dgm:prSet>
      <dgm:spPr/>
      <dgm:t>
        <a:bodyPr/>
        <a:lstStyle/>
        <a:p>
          <a:endParaRPr lang="es-ES_tradnl"/>
        </a:p>
      </dgm:t>
    </dgm:pt>
    <dgm:pt modelId="{FDC283D2-5D03-4569-B6F3-5E2EEA01082F}" type="pres">
      <dgm:prSet presAssocID="{D8F80A45-F01B-4929-A5DF-9754E824A6A5}" presName="bullet5e" presStyleLbl="node1" presStyleIdx="4" presStyleCnt="5"/>
      <dgm:spPr/>
    </dgm:pt>
    <dgm:pt modelId="{0BE2115B-34C8-424F-BFE7-EBEAE4021985}" type="pres">
      <dgm:prSet presAssocID="{D8F80A45-F01B-4929-A5DF-9754E824A6A5}" presName="textBox5e" presStyleLbl="revTx" presStyleIdx="4" presStyleCnt="5" custScaleY="37897" custLinFactNeighborX="-26399" custLinFactNeighborY="2028">
        <dgm:presLayoutVars>
          <dgm:bulletEnabled val="1"/>
        </dgm:presLayoutVars>
      </dgm:prSet>
      <dgm:spPr/>
      <dgm:t>
        <a:bodyPr/>
        <a:lstStyle/>
        <a:p>
          <a:endParaRPr lang="es-ES_tradnl"/>
        </a:p>
      </dgm:t>
    </dgm:pt>
  </dgm:ptLst>
  <dgm:cxnLst>
    <dgm:cxn modelId="{C00335C9-5E28-46FC-B563-4545BD0FFD44}" type="presOf" srcId="{7074E7AF-B26D-423C-B691-9F13AD3D3CEF}" destId="{6EDDAE70-9BCB-45F9-88C3-005443182CE3}" srcOrd="0" destOrd="0" presId="urn:microsoft.com/office/officeart/2005/8/layout/arrow2"/>
    <dgm:cxn modelId="{726C5995-E2EC-488C-B39C-B56E0187A5F2}" type="presOf" srcId="{DC0C245F-8369-4AF6-9A8A-CAFB7279B1A5}" destId="{078997F9-814F-4410-B96C-6B81D26CC5A5}" srcOrd="0" destOrd="0" presId="urn:microsoft.com/office/officeart/2005/8/layout/arrow2"/>
    <dgm:cxn modelId="{14B8268C-530B-4FE5-AB7F-A27BF8598EFA}" srcId="{7074E7AF-B26D-423C-B691-9F13AD3D3CEF}" destId="{338315BC-676C-48C2-BF82-60403BAB725D}" srcOrd="1" destOrd="0" parTransId="{3B728CBE-0577-478A-A86F-95F33E892138}" sibTransId="{39993A5C-E2CB-4AC5-919D-470D29C1AA41}"/>
    <dgm:cxn modelId="{132A3591-1D9E-4033-9A9B-6234A8823EBE}" type="presOf" srcId="{9311A539-4DB9-42F9-9AD8-47124A8C92F3}" destId="{6B16304B-2E0B-4A9B-8D00-3E37FD62B2C3}" srcOrd="0" destOrd="0" presId="urn:microsoft.com/office/officeart/2005/8/layout/arrow2"/>
    <dgm:cxn modelId="{A7D33664-DF5B-459F-BFE7-68E8C704D09C}" srcId="{7074E7AF-B26D-423C-B691-9F13AD3D3CEF}" destId="{DC0C245F-8369-4AF6-9A8A-CAFB7279B1A5}" srcOrd="2" destOrd="0" parTransId="{54D5C9BE-73CE-41A3-9462-17E844FC9896}" sibTransId="{2DF1DDD5-5E6A-415E-B9CF-9563B813E0D1}"/>
    <dgm:cxn modelId="{9C0631F5-499F-4A0E-8BE4-788F56C84F84}" type="presOf" srcId="{9E5D520E-8FB7-43EC-BC4A-7BBA0D8B8240}" destId="{22DD9BEC-F2A2-4480-95FD-D7A3E7AF1838}" srcOrd="0" destOrd="0" presId="urn:microsoft.com/office/officeart/2005/8/layout/arrow2"/>
    <dgm:cxn modelId="{652281EA-473F-4962-8A86-260388E81928}" srcId="{7074E7AF-B26D-423C-B691-9F13AD3D3CEF}" destId="{D8F80A45-F01B-4929-A5DF-9754E824A6A5}" srcOrd="4" destOrd="0" parTransId="{44FD2155-1CEB-4E27-AA68-EF7098456F34}" sibTransId="{3355C514-EEE7-4DBF-87DE-7734B0BE67FC}"/>
    <dgm:cxn modelId="{00863788-FF75-42EB-BC38-F877A1C36161}" type="presOf" srcId="{338315BC-676C-48C2-BF82-60403BAB725D}" destId="{1CD1282C-63DA-429F-BCA2-65D54948CB2E}" srcOrd="0" destOrd="0" presId="urn:microsoft.com/office/officeart/2005/8/layout/arrow2"/>
    <dgm:cxn modelId="{7173D9A8-D82A-4715-B368-FFB632A6D8AF}" srcId="{7074E7AF-B26D-423C-B691-9F13AD3D3CEF}" destId="{9311A539-4DB9-42F9-9AD8-47124A8C92F3}" srcOrd="0" destOrd="0" parTransId="{F3C59262-21ED-4315-9F96-2662A6A88661}" sibTransId="{EE1EA3F3-302B-479E-9FEA-FC1456E3FF4B}"/>
    <dgm:cxn modelId="{06B5D102-7B12-4D10-A05F-D5617FA2EF69}" srcId="{7074E7AF-B26D-423C-B691-9F13AD3D3CEF}" destId="{9E5D520E-8FB7-43EC-BC4A-7BBA0D8B8240}" srcOrd="3" destOrd="0" parTransId="{6CB7480B-2312-44F2-A709-A8F1B1F3AE96}" sibTransId="{D658F9E5-8AB3-488F-AAAD-BC821E38CE7E}"/>
    <dgm:cxn modelId="{2BF22361-648D-4932-8010-95121AABD304}" type="presOf" srcId="{D8F80A45-F01B-4929-A5DF-9754E824A6A5}" destId="{0BE2115B-34C8-424F-BFE7-EBEAE4021985}" srcOrd="0" destOrd="0" presId="urn:microsoft.com/office/officeart/2005/8/layout/arrow2"/>
    <dgm:cxn modelId="{D7E1117B-A22D-4F53-8659-5C8A0F0E1CC1}" type="presParOf" srcId="{6EDDAE70-9BCB-45F9-88C3-005443182CE3}" destId="{3DB26FF0-6347-4597-BD8D-68D5AEC20A9B}" srcOrd="0" destOrd="0" presId="urn:microsoft.com/office/officeart/2005/8/layout/arrow2"/>
    <dgm:cxn modelId="{15F92BEA-52AC-4C57-B321-D0998A4F559B}" type="presParOf" srcId="{6EDDAE70-9BCB-45F9-88C3-005443182CE3}" destId="{C0B2A507-64F8-4B57-A7D3-9B38EB70330F}" srcOrd="1" destOrd="0" presId="urn:microsoft.com/office/officeart/2005/8/layout/arrow2"/>
    <dgm:cxn modelId="{7A963456-3163-4FAC-A1F6-654634F6FF82}" type="presParOf" srcId="{C0B2A507-64F8-4B57-A7D3-9B38EB70330F}" destId="{39D1DC9D-6A9A-4C15-823A-DA5316913D50}" srcOrd="0" destOrd="0" presId="urn:microsoft.com/office/officeart/2005/8/layout/arrow2"/>
    <dgm:cxn modelId="{2C02478A-C1E0-49EC-859D-A41FA9CBAF45}" type="presParOf" srcId="{C0B2A507-64F8-4B57-A7D3-9B38EB70330F}" destId="{6B16304B-2E0B-4A9B-8D00-3E37FD62B2C3}" srcOrd="1" destOrd="0" presId="urn:microsoft.com/office/officeart/2005/8/layout/arrow2"/>
    <dgm:cxn modelId="{55933D85-F15D-4436-ACE1-D381C51112D1}" type="presParOf" srcId="{C0B2A507-64F8-4B57-A7D3-9B38EB70330F}" destId="{60480641-D14D-45C4-8544-73B20247898A}" srcOrd="2" destOrd="0" presId="urn:microsoft.com/office/officeart/2005/8/layout/arrow2"/>
    <dgm:cxn modelId="{B5AE6A7E-7882-45F7-998B-C1E9029C4B05}" type="presParOf" srcId="{C0B2A507-64F8-4B57-A7D3-9B38EB70330F}" destId="{1CD1282C-63DA-429F-BCA2-65D54948CB2E}" srcOrd="3" destOrd="0" presId="urn:microsoft.com/office/officeart/2005/8/layout/arrow2"/>
    <dgm:cxn modelId="{1817F4B7-6F82-4D9E-91C0-E3D5CF09AF40}" type="presParOf" srcId="{C0B2A507-64F8-4B57-A7D3-9B38EB70330F}" destId="{BC819D6F-7A34-448E-A5D0-FE2E7B7C7077}" srcOrd="4" destOrd="0" presId="urn:microsoft.com/office/officeart/2005/8/layout/arrow2"/>
    <dgm:cxn modelId="{97660E44-0990-47C7-A0E7-CC78786ACEB9}" type="presParOf" srcId="{C0B2A507-64F8-4B57-A7D3-9B38EB70330F}" destId="{078997F9-814F-4410-B96C-6B81D26CC5A5}" srcOrd="5" destOrd="0" presId="urn:microsoft.com/office/officeart/2005/8/layout/arrow2"/>
    <dgm:cxn modelId="{181FAFBD-CA57-4598-A434-A04DB763483F}" type="presParOf" srcId="{C0B2A507-64F8-4B57-A7D3-9B38EB70330F}" destId="{FDD1C3D9-8CE6-49F1-8800-37C4062EBED4}" srcOrd="6" destOrd="0" presId="urn:microsoft.com/office/officeart/2005/8/layout/arrow2"/>
    <dgm:cxn modelId="{5A879D80-3E5D-485D-9BB0-8F36856635D3}" type="presParOf" srcId="{C0B2A507-64F8-4B57-A7D3-9B38EB70330F}" destId="{22DD9BEC-F2A2-4480-95FD-D7A3E7AF1838}" srcOrd="7" destOrd="0" presId="urn:microsoft.com/office/officeart/2005/8/layout/arrow2"/>
    <dgm:cxn modelId="{3098D5E3-264D-4C59-B43B-0B42511D14C5}" type="presParOf" srcId="{C0B2A507-64F8-4B57-A7D3-9B38EB70330F}" destId="{FDC283D2-5D03-4569-B6F3-5E2EEA01082F}" srcOrd="8" destOrd="0" presId="urn:microsoft.com/office/officeart/2005/8/layout/arrow2"/>
    <dgm:cxn modelId="{159D3EA7-E1F7-4C6A-A413-7ECD93317A7D}" type="presParOf" srcId="{C0B2A507-64F8-4B57-A7D3-9B38EB70330F}" destId="{0BE2115B-34C8-424F-BFE7-EBEAE4021985}"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BD6795-964E-4FBE-8276-D3A32582A65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_tradnl"/>
        </a:p>
      </dgm:t>
    </dgm:pt>
    <dgm:pt modelId="{8F92693C-0DBD-4F94-A23C-32913F2F65B0}">
      <dgm:prSet phldrT="[Text]"/>
      <dgm:spPr/>
      <dgm:t>
        <a:bodyPr/>
        <a:lstStyle/>
        <a:p>
          <a:r>
            <a:rPr lang="es-ES_tradnl" dirty="0" smtClean="0"/>
            <a:t>Alemania</a:t>
          </a:r>
          <a:endParaRPr lang="es-ES_tradnl" dirty="0"/>
        </a:p>
      </dgm:t>
    </dgm:pt>
    <dgm:pt modelId="{CCD30941-9895-4F3F-8FF6-F7335FAB6485}" type="parTrans" cxnId="{12E27B60-0399-4DBE-A707-1831225D1128}">
      <dgm:prSet/>
      <dgm:spPr/>
      <dgm:t>
        <a:bodyPr/>
        <a:lstStyle/>
        <a:p>
          <a:endParaRPr lang="es-ES_tradnl"/>
        </a:p>
      </dgm:t>
    </dgm:pt>
    <dgm:pt modelId="{D7022008-02F5-43D7-AC5C-17FD0E9FB122}" type="sibTrans" cxnId="{12E27B60-0399-4DBE-A707-1831225D1128}">
      <dgm:prSet/>
      <dgm:spPr/>
      <dgm:t>
        <a:bodyPr/>
        <a:lstStyle/>
        <a:p>
          <a:endParaRPr lang="es-ES_tradnl"/>
        </a:p>
      </dgm:t>
    </dgm:pt>
    <dgm:pt modelId="{23359692-4F96-4368-A260-6A4A59ABC554}">
      <dgm:prSet phldrT="[Text]"/>
      <dgm:spPr/>
      <dgm:t>
        <a:bodyPr/>
        <a:lstStyle/>
        <a:p>
          <a:r>
            <a:rPr lang="es-ES_tradnl" dirty="0" err="1" smtClean="0"/>
            <a:t>Munro</a:t>
          </a:r>
          <a:endParaRPr lang="es-ES_tradnl" dirty="0"/>
        </a:p>
      </dgm:t>
    </dgm:pt>
    <dgm:pt modelId="{ACF049B2-ED89-4AC5-8869-F7B42334AC76}" type="parTrans" cxnId="{05361514-B0F0-47E5-BA8F-7A362EFC4D32}">
      <dgm:prSet/>
      <dgm:spPr/>
      <dgm:t>
        <a:bodyPr/>
        <a:lstStyle/>
        <a:p>
          <a:endParaRPr lang="es-ES_tradnl"/>
        </a:p>
      </dgm:t>
    </dgm:pt>
    <dgm:pt modelId="{0C1E2430-C3B3-4517-8579-55068B1F8FCB}" type="sibTrans" cxnId="{05361514-B0F0-47E5-BA8F-7A362EFC4D32}">
      <dgm:prSet/>
      <dgm:spPr/>
      <dgm:t>
        <a:bodyPr/>
        <a:lstStyle/>
        <a:p>
          <a:endParaRPr lang="es-ES_tradnl"/>
        </a:p>
      </dgm:t>
    </dgm:pt>
    <dgm:pt modelId="{1D8D4CCD-094B-4A51-8C82-0B7319C58F5D}">
      <dgm:prSet phldrT="[Text]"/>
      <dgm:spPr/>
      <dgm:t>
        <a:bodyPr/>
        <a:lstStyle/>
        <a:p>
          <a:r>
            <a:rPr lang="es-ES_tradnl" dirty="0" smtClean="0"/>
            <a:t>Pilar</a:t>
          </a:r>
          <a:endParaRPr lang="es-ES_tradnl" dirty="0"/>
        </a:p>
      </dgm:t>
    </dgm:pt>
    <dgm:pt modelId="{30697590-3C29-4B26-B445-49E8416067FE}" type="parTrans" cxnId="{9774DCCC-6AB2-4882-8BDB-03F42AB4E7C4}">
      <dgm:prSet/>
      <dgm:spPr/>
      <dgm:t>
        <a:bodyPr/>
        <a:lstStyle/>
        <a:p>
          <a:endParaRPr lang="es-ES_tradnl"/>
        </a:p>
      </dgm:t>
    </dgm:pt>
    <dgm:pt modelId="{F8C4183A-68EF-4740-9140-7F925EDA8A52}" type="sibTrans" cxnId="{9774DCCC-6AB2-4882-8BDB-03F42AB4E7C4}">
      <dgm:prSet/>
      <dgm:spPr/>
      <dgm:t>
        <a:bodyPr/>
        <a:lstStyle/>
        <a:p>
          <a:endParaRPr lang="es-ES_tradnl"/>
        </a:p>
      </dgm:t>
    </dgm:pt>
    <dgm:pt modelId="{9A834534-CA23-4D39-9915-B0B195A3ED6D}">
      <dgm:prSet phldrT="[Text]"/>
      <dgm:spPr/>
      <dgm:t>
        <a:bodyPr/>
        <a:lstStyle/>
        <a:p>
          <a:r>
            <a:rPr lang="es-ES_tradnl" dirty="0" smtClean="0"/>
            <a:t>Producción</a:t>
          </a:r>
          <a:endParaRPr lang="es-ES_tradnl" dirty="0"/>
        </a:p>
      </dgm:t>
    </dgm:pt>
    <dgm:pt modelId="{9D84D2AC-E023-4F84-90D9-BDFEF8B61C12}" type="parTrans" cxnId="{6FE8920C-F9E5-45A6-BDCF-066D10B0B689}">
      <dgm:prSet/>
      <dgm:spPr/>
      <dgm:t>
        <a:bodyPr/>
        <a:lstStyle/>
        <a:p>
          <a:endParaRPr lang="es-ES_tradnl"/>
        </a:p>
      </dgm:t>
    </dgm:pt>
    <dgm:pt modelId="{60993914-AAEF-4C36-B821-D2B1A79A499C}" type="sibTrans" cxnId="{6FE8920C-F9E5-45A6-BDCF-066D10B0B689}">
      <dgm:prSet/>
      <dgm:spPr/>
      <dgm:t>
        <a:bodyPr/>
        <a:lstStyle/>
        <a:p>
          <a:endParaRPr lang="es-ES_tradnl"/>
        </a:p>
      </dgm:t>
    </dgm:pt>
    <dgm:pt modelId="{BE53087C-0B07-4DAB-91BB-ABBDD3FBD65F}" type="pres">
      <dgm:prSet presAssocID="{B6BD6795-964E-4FBE-8276-D3A32582A65A}" presName="cycle" presStyleCnt="0">
        <dgm:presLayoutVars>
          <dgm:chMax val="1"/>
          <dgm:dir/>
          <dgm:animLvl val="ctr"/>
          <dgm:resizeHandles val="exact"/>
        </dgm:presLayoutVars>
      </dgm:prSet>
      <dgm:spPr/>
      <dgm:t>
        <a:bodyPr/>
        <a:lstStyle/>
        <a:p>
          <a:endParaRPr lang="es-ES_tradnl"/>
        </a:p>
      </dgm:t>
    </dgm:pt>
    <dgm:pt modelId="{0BD24BF5-B107-4871-891C-FBA7C7278898}" type="pres">
      <dgm:prSet presAssocID="{8F92693C-0DBD-4F94-A23C-32913F2F65B0}" presName="centerShape" presStyleLbl="node0" presStyleIdx="0" presStyleCnt="1" custLinFactNeighborX="-12679" custLinFactNeighborY="6288"/>
      <dgm:spPr/>
      <dgm:t>
        <a:bodyPr/>
        <a:lstStyle/>
        <a:p>
          <a:endParaRPr lang="es-ES_tradnl"/>
        </a:p>
      </dgm:t>
    </dgm:pt>
    <dgm:pt modelId="{67121E3A-F490-403F-8B84-7374E7C1CDA0}" type="pres">
      <dgm:prSet presAssocID="{ACF049B2-ED89-4AC5-8869-F7B42334AC76}" presName="parTrans" presStyleLbl="bgSibTrans2D1" presStyleIdx="0" presStyleCnt="3"/>
      <dgm:spPr/>
      <dgm:t>
        <a:bodyPr/>
        <a:lstStyle/>
        <a:p>
          <a:endParaRPr lang="es-ES_tradnl"/>
        </a:p>
      </dgm:t>
    </dgm:pt>
    <dgm:pt modelId="{B5C28CF1-3F4E-4F9A-BC0B-C174CCC7C302}" type="pres">
      <dgm:prSet presAssocID="{23359692-4F96-4368-A260-6A4A59ABC554}" presName="node" presStyleLbl="node1" presStyleIdx="0" presStyleCnt="3" custRadScaleRad="134388" custRadScaleInc="4066">
        <dgm:presLayoutVars>
          <dgm:bulletEnabled val="1"/>
        </dgm:presLayoutVars>
      </dgm:prSet>
      <dgm:spPr/>
      <dgm:t>
        <a:bodyPr/>
        <a:lstStyle/>
        <a:p>
          <a:endParaRPr lang="es-ES_tradnl"/>
        </a:p>
      </dgm:t>
    </dgm:pt>
    <dgm:pt modelId="{A4A35E32-C5CE-4BA5-AD3E-A6864F692504}" type="pres">
      <dgm:prSet presAssocID="{30697590-3C29-4B26-B445-49E8416067FE}" presName="parTrans" presStyleLbl="bgSibTrans2D1" presStyleIdx="1" presStyleCnt="3" custLinFactNeighborX="6845" custLinFactNeighborY="9998"/>
      <dgm:spPr/>
      <dgm:t>
        <a:bodyPr/>
        <a:lstStyle/>
        <a:p>
          <a:endParaRPr lang="es-ES_tradnl"/>
        </a:p>
      </dgm:t>
    </dgm:pt>
    <dgm:pt modelId="{42E025AC-5A46-4878-86D2-49C8E0ABF433}" type="pres">
      <dgm:prSet presAssocID="{1D8D4CCD-094B-4A51-8C82-0B7319C58F5D}" presName="node" presStyleLbl="node1" presStyleIdx="1" presStyleCnt="3" custRadScaleRad="91524" custRadScaleInc="-4086">
        <dgm:presLayoutVars>
          <dgm:bulletEnabled val="1"/>
        </dgm:presLayoutVars>
      </dgm:prSet>
      <dgm:spPr/>
      <dgm:t>
        <a:bodyPr/>
        <a:lstStyle/>
        <a:p>
          <a:endParaRPr lang="es-ES_tradnl"/>
        </a:p>
      </dgm:t>
    </dgm:pt>
    <dgm:pt modelId="{AEB12E72-0EF4-440D-A10A-3CEBBD6D8BD5}" type="pres">
      <dgm:prSet presAssocID="{9D84D2AC-E023-4F84-90D9-BDFEF8B61C12}" presName="parTrans" presStyleLbl="bgSibTrans2D1" presStyleIdx="2" presStyleCnt="3" custAng="646508" custScaleX="99292" custLinFactNeighborX="1797" custLinFactNeighborY="13059"/>
      <dgm:spPr/>
      <dgm:t>
        <a:bodyPr/>
        <a:lstStyle/>
        <a:p>
          <a:endParaRPr lang="es-ES_tradnl"/>
        </a:p>
      </dgm:t>
    </dgm:pt>
    <dgm:pt modelId="{E22FEC73-30CC-4B4D-9B22-396EB7F86B12}" type="pres">
      <dgm:prSet presAssocID="{9A834534-CA23-4D39-9915-B0B195A3ED6D}" presName="node" presStyleLbl="node1" presStyleIdx="2" presStyleCnt="3" custRadScaleRad="102778" custRadScaleInc="11442">
        <dgm:presLayoutVars>
          <dgm:bulletEnabled val="1"/>
        </dgm:presLayoutVars>
      </dgm:prSet>
      <dgm:spPr/>
      <dgm:t>
        <a:bodyPr/>
        <a:lstStyle/>
        <a:p>
          <a:endParaRPr lang="es-ES_tradnl"/>
        </a:p>
      </dgm:t>
    </dgm:pt>
  </dgm:ptLst>
  <dgm:cxnLst>
    <dgm:cxn modelId="{F7D3252A-E846-44BE-9581-717AD673A1DB}" type="presOf" srcId="{9A834534-CA23-4D39-9915-B0B195A3ED6D}" destId="{E22FEC73-30CC-4B4D-9B22-396EB7F86B12}" srcOrd="0" destOrd="0" presId="urn:microsoft.com/office/officeart/2005/8/layout/radial4"/>
    <dgm:cxn modelId="{9774DCCC-6AB2-4882-8BDB-03F42AB4E7C4}" srcId="{8F92693C-0DBD-4F94-A23C-32913F2F65B0}" destId="{1D8D4CCD-094B-4A51-8C82-0B7319C58F5D}" srcOrd="1" destOrd="0" parTransId="{30697590-3C29-4B26-B445-49E8416067FE}" sibTransId="{F8C4183A-68EF-4740-9140-7F925EDA8A52}"/>
    <dgm:cxn modelId="{1D86EFCD-9354-42D5-9ADC-EC6D40A7F3F5}" type="presOf" srcId="{8F92693C-0DBD-4F94-A23C-32913F2F65B0}" destId="{0BD24BF5-B107-4871-891C-FBA7C7278898}" srcOrd="0" destOrd="0" presId="urn:microsoft.com/office/officeart/2005/8/layout/radial4"/>
    <dgm:cxn modelId="{05361514-B0F0-47E5-BA8F-7A362EFC4D32}" srcId="{8F92693C-0DBD-4F94-A23C-32913F2F65B0}" destId="{23359692-4F96-4368-A260-6A4A59ABC554}" srcOrd="0" destOrd="0" parTransId="{ACF049B2-ED89-4AC5-8869-F7B42334AC76}" sibTransId="{0C1E2430-C3B3-4517-8579-55068B1F8FCB}"/>
    <dgm:cxn modelId="{6FE8920C-F9E5-45A6-BDCF-066D10B0B689}" srcId="{8F92693C-0DBD-4F94-A23C-32913F2F65B0}" destId="{9A834534-CA23-4D39-9915-B0B195A3ED6D}" srcOrd="2" destOrd="0" parTransId="{9D84D2AC-E023-4F84-90D9-BDFEF8B61C12}" sibTransId="{60993914-AAEF-4C36-B821-D2B1A79A499C}"/>
    <dgm:cxn modelId="{12E27B60-0399-4DBE-A707-1831225D1128}" srcId="{B6BD6795-964E-4FBE-8276-D3A32582A65A}" destId="{8F92693C-0DBD-4F94-A23C-32913F2F65B0}" srcOrd="0" destOrd="0" parTransId="{CCD30941-9895-4F3F-8FF6-F7335FAB6485}" sibTransId="{D7022008-02F5-43D7-AC5C-17FD0E9FB122}"/>
    <dgm:cxn modelId="{ECC97964-9641-4037-8B5A-7B83B2294D32}" type="presOf" srcId="{B6BD6795-964E-4FBE-8276-D3A32582A65A}" destId="{BE53087C-0B07-4DAB-91BB-ABBDD3FBD65F}" srcOrd="0" destOrd="0" presId="urn:microsoft.com/office/officeart/2005/8/layout/radial4"/>
    <dgm:cxn modelId="{BC336898-B163-4748-9A48-D0CF98DFCA84}" type="presOf" srcId="{1D8D4CCD-094B-4A51-8C82-0B7319C58F5D}" destId="{42E025AC-5A46-4878-86D2-49C8E0ABF433}" srcOrd="0" destOrd="0" presId="urn:microsoft.com/office/officeart/2005/8/layout/radial4"/>
    <dgm:cxn modelId="{50FE59E6-6176-428E-9277-999A6BD481CA}" type="presOf" srcId="{23359692-4F96-4368-A260-6A4A59ABC554}" destId="{B5C28CF1-3F4E-4F9A-BC0B-C174CCC7C302}" srcOrd="0" destOrd="0" presId="urn:microsoft.com/office/officeart/2005/8/layout/radial4"/>
    <dgm:cxn modelId="{A3008C63-C7E6-488E-9242-17F965479F96}" type="presOf" srcId="{30697590-3C29-4B26-B445-49E8416067FE}" destId="{A4A35E32-C5CE-4BA5-AD3E-A6864F692504}" srcOrd="0" destOrd="0" presId="urn:microsoft.com/office/officeart/2005/8/layout/radial4"/>
    <dgm:cxn modelId="{8D6659B6-BC55-41B6-B3C0-ACB180B8552A}" type="presOf" srcId="{ACF049B2-ED89-4AC5-8869-F7B42334AC76}" destId="{67121E3A-F490-403F-8B84-7374E7C1CDA0}" srcOrd="0" destOrd="0" presId="urn:microsoft.com/office/officeart/2005/8/layout/radial4"/>
    <dgm:cxn modelId="{CB5E6D26-112D-4889-BC9D-BE2C436E2F14}" type="presOf" srcId="{9D84D2AC-E023-4F84-90D9-BDFEF8B61C12}" destId="{AEB12E72-0EF4-440D-A10A-3CEBBD6D8BD5}" srcOrd="0" destOrd="0" presId="urn:microsoft.com/office/officeart/2005/8/layout/radial4"/>
    <dgm:cxn modelId="{E361697A-7C0A-42C1-ADA7-74BAB46DEFE2}" type="presParOf" srcId="{BE53087C-0B07-4DAB-91BB-ABBDD3FBD65F}" destId="{0BD24BF5-B107-4871-891C-FBA7C7278898}" srcOrd="0" destOrd="0" presId="urn:microsoft.com/office/officeart/2005/8/layout/radial4"/>
    <dgm:cxn modelId="{978E2F3A-FDB2-401E-887C-AEC1495A5CE9}" type="presParOf" srcId="{BE53087C-0B07-4DAB-91BB-ABBDD3FBD65F}" destId="{67121E3A-F490-403F-8B84-7374E7C1CDA0}" srcOrd="1" destOrd="0" presId="urn:microsoft.com/office/officeart/2005/8/layout/radial4"/>
    <dgm:cxn modelId="{BA6299FA-877F-4CAA-ACBE-9604DFC49470}" type="presParOf" srcId="{BE53087C-0B07-4DAB-91BB-ABBDD3FBD65F}" destId="{B5C28CF1-3F4E-4F9A-BC0B-C174CCC7C302}" srcOrd="2" destOrd="0" presId="urn:microsoft.com/office/officeart/2005/8/layout/radial4"/>
    <dgm:cxn modelId="{79B19056-6E91-48DC-8D3C-C2F11CB28ADE}" type="presParOf" srcId="{BE53087C-0B07-4DAB-91BB-ABBDD3FBD65F}" destId="{A4A35E32-C5CE-4BA5-AD3E-A6864F692504}" srcOrd="3" destOrd="0" presId="urn:microsoft.com/office/officeart/2005/8/layout/radial4"/>
    <dgm:cxn modelId="{52557D95-43E4-4D1C-890B-DC33BD0E835B}" type="presParOf" srcId="{BE53087C-0B07-4DAB-91BB-ABBDD3FBD65F}" destId="{42E025AC-5A46-4878-86D2-49C8E0ABF433}" srcOrd="4" destOrd="0" presId="urn:microsoft.com/office/officeart/2005/8/layout/radial4"/>
    <dgm:cxn modelId="{E051CECA-E924-4ACE-A038-546B10194A8F}" type="presParOf" srcId="{BE53087C-0B07-4DAB-91BB-ABBDD3FBD65F}" destId="{AEB12E72-0EF4-440D-A10A-3CEBBD6D8BD5}" srcOrd="5" destOrd="0" presId="urn:microsoft.com/office/officeart/2005/8/layout/radial4"/>
    <dgm:cxn modelId="{123A0281-7EFA-4C50-B024-40EEA4E544FB}" type="presParOf" srcId="{BE53087C-0B07-4DAB-91BB-ABBDD3FBD65F}" destId="{E22FEC73-30CC-4B4D-9B22-396EB7F86B12}"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AAD63F-F8DF-4E36-A111-D3B4A0D5FB0A}"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ES_tradnl"/>
        </a:p>
      </dgm:t>
    </dgm:pt>
    <dgm:pt modelId="{0497A92B-DF64-4200-8674-AA0DA4EFD9EE}">
      <dgm:prSet phldrT="[Text]"/>
      <dgm:spPr/>
      <dgm:t>
        <a:bodyPr/>
        <a:lstStyle/>
        <a:p>
          <a:r>
            <a:rPr lang="es-ES_tradnl" dirty="0" smtClean="0"/>
            <a:t>CATALENT</a:t>
          </a:r>
          <a:endParaRPr lang="es-ES_tradnl" dirty="0"/>
        </a:p>
      </dgm:t>
    </dgm:pt>
    <dgm:pt modelId="{1379ACBA-C5CC-4057-91B0-D5376D7829DF}" type="parTrans" cxnId="{3A4A498A-EB95-40CE-8EF2-3C6059F64854}">
      <dgm:prSet/>
      <dgm:spPr/>
      <dgm:t>
        <a:bodyPr/>
        <a:lstStyle/>
        <a:p>
          <a:endParaRPr lang="es-ES_tradnl"/>
        </a:p>
      </dgm:t>
    </dgm:pt>
    <dgm:pt modelId="{2A394414-1AE8-4F29-A635-1E0321263BA9}" type="sibTrans" cxnId="{3A4A498A-EB95-40CE-8EF2-3C6059F64854}">
      <dgm:prSet/>
      <dgm:spPr/>
      <dgm:t>
        <a:bodyPr/>
        <a:lstStyle/>
        <a:p>
          <a:endParaRPr lang="es-ES_tradnl"/>
        </a:p>
      </dgm:t>
    </dgm:pt>
    <dgm:pt modelId="{D5106DCD-9C11-40D4-AFDB-BA5BA89DE351}">
      <dgm:prSet phldrT="[Text]"/>
      <dgm:spPr/>
      <dgm:t>
        <a:bodyPr/>
        <a:lstStyle/>
        <a:p>
          <a:r>
            <a:rPr lang="es-ES_tradnl" dirty="0" smtClean="0"/>
            <a:t>Bayer</a:t>
          </a:r>
          <a:endParaRPr lang="es-ES_tradnl" dirty="0"/>
        </a:p>
      </dgm:t>
    </dgm:pt>
    <dgm:pt modelId="{940D427B-B212-40EF-AA09-026E2AFED377}" type="parTrans" cxnId="{EF8EC903-065A-429D-B7B7-47D73C23A72B}">
      <dgm:prSet/>
      <dgm:spPr/>
      <dgm:t>
        <a:bodyPr/>
        <a:lstStyle/>
        <a:p>
          <a:endParaRPr lang="es-ES_tradnl"/>
        </a:p>
      </dgm:t>
    </dgm:pt>
    <dgm:pt modelId="{05E56D6C-29DB-4B37-AB0F-28D071BD1E7A}" type="sibTrans" cxnId="{EF8EC903-065A-429D-B7B7-47D73C23A72B}">
      <dgm:prSet/>
      <dgm:spPr/>
      <dgm:t>
        <a:bodyPr/>
        <a:lstStyle/>
        <a:p>
          <a:endParaRPr lang="es-ES_tradnl"/>
        </a:p>
      </dgm:t>
    </dgm:pt>
    <dgm:pt modelId="{CCFDBEBF-144B-4A89-858C-CFB2D3FD23C7}">
      <dgm:prSet phldrT="[Text]"/>
      <dgm:spPr/>
      <dgm:t>
        <a:bodyPr/>
        <a:lstStyle/>
        <a:p>
          <a:r>
            <a:rPr lang="es-ES_tradnl" dirty="0" smtClean="0"/>
            <a:t>Empaque</a:t>
          </a:r>
          <a:endParaRPr lang="es-ES_tradnl" dirty="0"/>
        </a:p>
      </dgm:t>
    </dgm:pt>
    <dgm:pt modelId="{B4BD9EC5-7045-4149-9265-A87EA5F5665B}" type="parTrans" cxnId="{337A2582-2EBB-4367-B0BA-E1A1214A461C}">
      <dgm:prSet/>
      <dgm:spPr/>
      <dgm:t>
        <a:bodyPr/>
        <a:lstStyle/>
        <a:p>
          <a:endParaRPr lang="es-ES_tradnl"/>
        </a:p>
      </dgm:t>
    </dgm:pt>
    <dgm:pt modelId="{BC8D10CD-C9DE-4308-8F9B-24AD12089669}" type="sibTrans" cxnId="{337A2582-2EBB-4367-B0BA-E1A1214A461C}">
      <dgm:prSet/>
      <dgm:spPr/>
      <dgm:t>
        <a:bodyPr/>
        <a:lstStyle/>
        <a:p>
          <a:endParaRPr lang="es-ES_tradnl"/>
        </a:p>
      </dgm:t>
    </dgm:pt>
    <dgm:pt modelId="{591BD72E-55DB-448B-BA1D-2A932FDBC93D}">
      <dgm:prSet phldrT="[Text]"/>
      <dgm:spPr/>
      <dgm:t>
        <a:bodyPr/>
        <a:lstStyle/>
        <a:p>
          <a:r>
            <a:rPr lang="es-ES_tradnl" dirty="0" smtClean="0"/>
            <a:t>Distribución de Capsulas de Gel</a:t>
          </a:r>
          <a:endParaRPr lang="es-ES_tradnl" dirty="0"/>
        </a:p>
      </dgm:t>
    </dgm:pt>
    <dgm:pt modelId="{F5EC506D-9685-468F-9FE4-379FC08ED200}" type="parTrans" cxnId="{E807D028-8E10-4EFA-AE3C-D127AE72D53D}">
      <dgm:prSet/>
      <dgm:spPr/>
      <dgm:t>
        <a:bodyPr/>
        <a:lstStyle/>
        <a:p>
          <a:endParaRPr lang="es-ES_tradnl"/>
        </a:p>
      </dgm:t>
    </dgm:pt>
    <dgm:pt modelId="{CCFA1A66-7F9F-4C2A-9ACB-121376A1D7BE}" type="sibTrans" cxnId="{E807D028-8E10-4EFA-AE3C-D127AE72D53D}">
      <dgm:prSet/>
      <dgm:spPr/>
      <dgm:t>
        <a:bodyPr/>
        <a:lstStyle/>
        <a:p>
          <a:endParaRPr lang="es-ES_tradnl"/>
        </a:p>
      </dgm:t>
    </dgm:pt>
    <dgm:pt modelId="{79B2C028-1097-41CD-8580-6804344E8521}" type="pres">
      <dgm:prSet presAssocID="{A4AAD63F-F8DF-4E36-A111-D3B4A0D5FB0A}" presName="Name0" presStyleCnt="0">
        <dgm:presLayoutVars>
          <dgm:chMax val="4"/>
          <dgm:resizeHandles val="exact"/>
        </dgm:presLayoutVars>
      </dgm:prSet>
      <dgm:spPr/>
      <dgm:t>
        <a:bodyPr/>
        <a:lstStyle/>
        <a:p>
          <a:endParaRPr lang="es-ES_tradnl"/>
        </a:p>
      </dgm:t>
    </dgm:pt>
    <dgm:pt modelId="{9D548D5C-CB5F-414A-97FC-73ECA4D5D83F}" type="pres">
      <dgm:prSet presAssocID="{A4AAD63F-F8DF-4E36-A111-D3B4A0D5FB0A}" presName="ellipse" presStyleLbl="trBgShp" presStyleIdx="0" presStyleCnt="1"/>
      <dgm:spPr/>
    </dgm:pt>
    <dgm:pt modelId="{5FA09E68-1A04-4589-BD8D-69064DB55EAA}" type="pres">
      <dgm:prSet presAssocID="{A4AAD63F-F8DF-4E36-A111-D3B4A0D5FB0A}" presName="arrow1" presStyleLbl="fgShp" presStyleIdx="0" presStyleCnt="1"/>
      <dgm:spPr/>
    </dgm:pt>
    <dgm:pt modelId="{4466FB58-4533-4F9D-926C-51F4DC8CC9F1}" type="pres">
      <dgm:prSet presAssocID="{A4AAD63F-F8DF-4E36-A111-D3B4A0D5FB0A}" presName="rectangle" presStyleLbl="revTx" presStyleIdx="0" presStyleCnt="1">
        <dgm:presLayoutVars>
          <dgm:bulletEnabled val="1"/>
        </dgm:presLayoutVars>
      </dgm:prSet>
      <dgm:spPr/>
      <dgm:t>
        <a:bodyPr/>
        <a:lstStyle/>
        <a:p>
          <a:endParaRPr lang="es-ES_tradnl"/>
        </a:p>
      </dgm:t>
    </dgm:pt>
    <dgm:pt modelId="{D0C77DE9-9AE3-4624-B2D9-E3FE66851A64}" type="pres">
      <dgm:prSet presAssocID="{D5106DCD-9C11-40D4-AFDB-BA5BA89DE351}" presName="item1" presStyleLbl="node1" presStyleIdx="0" presStyleCnt="3">
        <dgm:presLayoutVars>
          <dgm:bulletEnabled val="1"/>
        </dgm:presLayoutVars>
      </dgm:prSet>
      <dgm:spPr/>
      <dgm:t>
        <a:bodyPr/>
        <a:lstStyle/>
        <a:p>
          <a:endParaRPr lang="es-ES_tradnl"/>
        </a:p>
      </dgm:t>
    </dgm:pt>
    <dgm:pt modelId="{C496AC2F-FE29-4536-89B0-8DE2AC765834}" type="pres">
      <dgm:prSet presAssocID="{CCFDBEBF-144B-4A89-858C-CFB2D3FD23C7}" presName="item2" presStyleLbl="node1" presStyleIdx="1" presStyleCnt="3">
        <dgm:presLayoutVars>
          <dgm:bulletEnabled val="1"/>
        </dgm:presLayoutVars>
      </dgm:prSet>
      <dgm:spPr/>
      <dgm:t>
        <a:bodyPr/>
        <a:lstStyle/>
        <a:p>
          <a:endParaRPr lang="es-ES_tradnl"/>
        </a:p>
      </dgm:t>
    </dgm:pt>
    <dgm:pt modelId="{479FE558-4D85-4C61-8BAF-BFA2FECDCC02}" type="pres">
      <dgm:prSet presAssocID="{591BD72E-55DB-448B-BA1D-2A932FDBC93D}" presName="item3" presStyleLbl="node1" presStyleIdx="2" presStyleCnt="3">
        <dgm:presLayoutVars>
          <dgm:bulletEnabled val="1"/>
        </dgm:presLayoutVars>
      </dgm:prSet>
      <dgm:spPr/>
      <dgm:t>
        <a:bodyPr/>
        <a:lstStyle/>
        <a:p>
          <a:endParaRPr lang="es-ES_tradnl"/>
        </a:p>
      </dgm:t>
    </dgm:pt>
    <dgm:pt modelId="{A138FA3A-4CB7-4F38-9F4A-8E027D915052}" type="pres">
      <dgm:prSet presAssocID="{A4AAD63F-F8DF-4E36-A111-D3B4A0D5FB0A}" presName="funnel" presStyleLbl="trAlignAcc1" presStyleIdx="0" presStyleCnt="1"/>
      <dgm:spPr/>
    </dgm:pt>
  </dgm:ptLst>
  <dgm:cxnLst>
    <dgm:cxn modelId="{337A2582-2EBB-4367-B0BA-E1A1214A461C}" srcId="{A4AAD63F-F8DF-4E36-A111-D3B4A0D5FB0A}" destId="{CCFDBEBF-144B-4A89-858C-CFB2D3FD23C7}" srcOrd="2" destOrd="0" parTransId="{B4BD9EC5-7045-4149-9265-A87EA5F5665B}" sibTransId="{BC8D10CD-C9DE-4308-8F9B-24AD12089669}"/>
    <dgm:cxn modelId="{03720F03-2440-4668-86F2-E382C5FE5874}" type="presOf" srcId="{0497A92B-DF64-4200-8674-AA0DA4EFD9EE}" destId="{479FE558-4D85-4C61-8BAF-BFA2FECDCC02}" srcOrd="0" destOrd="0" presId="urn:microsoft.com/office/officeart/2005/8/layout/funnel1"/>
    <dgm:cxn modelId="{ED0A437D-1761-4A89-B103-6238F7B5D026}" type="presOf" srcId="{591BD72E-55DB-448B-BA1D-2A932FDBC93D}" destId="{4466FB58-4533-4F9D-926C-51F4DC8CC9F1}" srcOrd="0" destOrd="0" presId="urn:microsoft.com/office/officeart/2005/8/layout/funnel1"/>
    <dgm:cxn modelId="{EF8EC903-065A-429D-B7B7-47D73C23A72B}" srcId="{A4AAD63F-F8DF-4E36-A111-D3B4A0D5FB0A}" destId="{D5106DCD-9C11-40D4-AFDB-BA5BA89DE351}" srcOrd="1" destOrd="0" parTransId="{940D427B-B212-40EF-AA09-026E2AFED377}" sibTransId="{05E56D6C-29DB-4B37-AB0F-28D071BD1E7A}"/>
    <dgm:cxn modelId="{1AB5C54F-5408-4213-A1A3-FBF0B343C31E}" type="presOf" srcId="{D5106DCD-9C11-40D4-AFDB-BA5BA89DE351}" destId="{C496AC2F-FE29-4536-89B0-8DE2AC765834}" srcOrd="0" destOrd="0" presId="urn:microsoft.com/office/officeart/2005/8/layout/funnel1"/>
    <dgm:cxn modelId="{3A4A498A-EB95-40CE-8EF2-3C6059F64854}" srcId="{A4AAD63F-F8DF-4E36-A111-D3B4A0D5FB0A}" destId="{0497A92B-DF64-4200-8674-AA0DA4EFD9EE}" srcOrd="0" destOrd="0" parTransId="{1379ACBA-C5CC-4057-91B0-D5376D7829DF}" sibTransId="{2A394414-1AE8-4F29-A635-1E0321263BA9}"/>
    <dgm:cxn modelId="{CA2A323C-288B-4685-A337-F9505B12349B}" type="presOf" srcId="{CCFDBEBF-144B-4A89-858C-CFB2D3FD23C7}" destId="{D0C77DE9-9AE3-4624-B2D9-E3FE66851A64}" srcOrd="0" destOrd="0" presId="urn:microsoft.com/office/officeart/2005/8/layout/funnel1"/>
    <dgm:cxn modelId="{3532BE7A-26A3-4B55-9CA6-4DC8330415A1}" type="presOf" srcId="{A4AAD63F-F8DF-4E36-A111-D3B4A0D5FB0A}" destId="{79B2C028-1097-41CD-8580-6804344E8521}" srcOrd="0" destOrd="0" presId="urn:microsoft.com/office/officeart/2005/8/layout/funnel1"/>
    <dgm:cxn modelId="{E807D028-8E10-4EFA-AE3C-D127AE72D53D}" srcId="{A4AAD63F-F8DF-4E36-A111-D3B4A0D5FB0A}" destId="{591BD72E-55DB-448B-BA1D-2A932FDBC93D}" srcOrd="3" destOrd="0" parTransId="{F5EC506D-9685-468F-9FE4-379FC08ED200}" sibTransId="{CCFA1A66-7F9F-4C2A-9ACB-121376A1D7BE}"/>
    <dgm:cxn modelId="{10AFD85F-8C33-4496-BC35-6FE707D134BB}" type="presParOf" srcId="{79B2C028-1097-41CD-8580-6804344E8521}" destId="{9D548D5C-CB5F-414A-97FC-73ECA4D5D83F}" srcOrd="0" destOrd="0" presId="urn:microsoft.com/office/officeart/2005/8/layout/funnel1"/>
    <dgm:cxn modelId="{18DBC038-1A2E-4881-951D-4E8833B2D88C}" type="presParOf" srcId="{79B2C028-1097-41CD-8580-6804344E8521}" destId="{5FA09E68-1A04-4589-BD8D-69064DB55EAA}" srcOrd="1" destOrd="0" presId="urn:microsoft.com/office/officeart/2005/8/layout/funnel1"/>
    <dgm:cxn modelId="{A6D2C68F-CADC-4473-96D0-DFE27884A301}" type="presParOf" srcId="{79B2C028-1097-41CD-8580-6804344E8521}" destId="{4466FB58-4533-4F9D-926C-51F4DC8CC9F1}" srcOrd="2" destOrd="0" presId="urn:microsoft.com/office/officeart/2005/8/layout/funnel1"/>
    <dgm:cxn modelId="{39F0521E-5A4F-4290-8DC6-EC5790423A92}" type="presParOf" srcId="{79B2C028-1097-41CD-8580-6804344E8521}" destId="{D0C77DE9-9AE3-4624-B2D9-E3FE66851A64}" srcOrd="3" destOrd="0" presId="urn:microsoft.com/office/officeart/2005/8/layout/funnel1"/>
    <dgm:cxn modelId="{5768EFB9-B99D-4EB4-8F53-52712FB4911C}" type="presParOf" srcId="{79B2C028-1097-41CD-8580-6804344E8521}" destId="{C496AC2F-FE29-4536-89B0-8DE2AC765834}" srcOrd="4" destOrd="0" presId="urn:microsoft.com/office/officeart/2005/8/layout/funnel1"/>
    <dgm:cxn modelId="{0BC0AE7F-EBD9-4307-9C9C-A6ED12077843}" type="presParOf" srcId="{79B2C028-1097-41CD-8580-6804344E8521}" destId="{479FE558-4D85-4C61-8BAF-BFA2FECDCC02}" srcOrd="5" destOrd="0" presId="urn:microsoft.com/office/officeart/2005/8/layout/funnel1"/>
    <dgm:cxn modelId="{7F525A62-BF40-4C68-87E7-F59E4F92C84B}" type="presParOf" srcId="{79B2C028-1097-41CD-8580-6804344E8521}" destId="{A138FA3A-4CB7-4F38-9F4A-8E027D915052}"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8CEBE1-CD00-4960-A99E-2E4FB589C13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S_tradnl"/>
        </a:p>
      </dgm:t>
    </dgm:pt>
    <dgm:pt modelId="{18D4C7F3-CD10-401D-8DAB-A42DA045B7CA}">
      <dgm:prSet phldrT="[Text]"/>
      <dgm:spPr/>
      <dgm:t>
        <a:bodyPr/>
        <a:lstStyle/>
        <a:p>
          <a:r>
            <a:rPr lang="es-ES_tradnl" dirty="0" smtClean="0"/>
            <a:t>2000	</a:t>
          </a:r>
          <a:endParaRPr lang="es-ES_tradnl" dirty="0"/>
        </a:p>
      </dgm:t>
    </dgm:pt>
    <dgm:pt modelId="{93B570F6-A107-4B7E-89BE-233155A437C9}" type="parTrans" cxnId="{24753B0F-AFB7-4A05-9037-0CF69BCC8345}">
      <dgm:prSet/>
      <dgm:spPr/>
      <dgm:t>
        <a:bodyPr/>
        <a:lstStyle/>
        <a:p>
          <a:endParaRPr lang="es-ES_tradnl"/>
        </a:p>
      </dgm:t>
    </dgm:pt>
    <dgm:pt modelId="{54FE97D3-BC09-4634-9829-D750FC0D1136}" type="sibTrans" cxnId="{24753B0F-AFB7-4A05-9037-0CF69BCC8345}">
      <dgm:prSet/>
      <dgm:spPr/>
      <dgm:t>
        <a:bodyPr/>
        <a:lstStyle/>
        <a:p>
          <a:endParaRPr lang="es-ES_tradnl"/>
        </a:p>
      </dgm:t>
    </dgm:pt>
    <dgm:pt modelId="{C59BA8CD-4EAB-492F-83C7-46A9DAE860C4}">
      <dgm:prSet phldrT="[Text]"/>
      <dgm:spPr/>
      <dgm:t>
        <a:bodyPr/>
        <a:lstStyle/>
        <a:p>
          <a:r>
            <a:rPr lang="es-ES_tradnl" dirty="0" smtClean="0"/>
            <a:t>Centro de Distribución</a:t>
          </a:r>
          <a:endParaRPr lang="es-ES_tradnl" dirty="0"/>
        </a:p>
      </dgm:t>
    </dgm:pt>
    <dgm:pt modelId="{9F87FEA6-84D0-4D25-AD2D-6D4D6382923D}" type="parTrans" cxnId="{8EA1956C-C3E6-47EB-BB9C-48ABBD54AF2B}">
      <dgm:prSet/>
      <dgm:spPr/>
      <dgm:t>
        <a:bodyPr/>
        <a:lstStyle/>
        <a:p>
          <a:endParaRPr lang="es-ES_tradnl"/>
        </a:p>
      </dgm:t>
    </dgm:pt>
    <dgm:pt modelId="{E49BDF0F-DB92-42A0-AACF-DA03AB1C164B}" type="sibTrans" cxnId="{8EA1956C-C3E6-47EB-BB9C-48ABBD54AF2B}">
      <dgm:prSet/>
      <dgm:spPr/>
      <dgm:t>
        <a:bodyPr/>
        <a:lstStyle/>
        <a:p>
          <a:endParaRPr lang="es-ES_tradnl"/>
        </a:p>
      </dgm:t>
    </dgm:pt>
    <dgm:pt modelId="{2C2F3BFC-4B94-4CA1-A0F9-DCEAB744C712}">
      <dgm:prSet phldrT="[Text]"/>
      <dgm:spPr/>
      <dgm:t>
        <a:bodyPr/>
        <a:lstStyle/>
        <a:p>
          <a:r>
            <a:rPr lang="es-ES_tradnl" dirty="0" smtClean="0"/>
            <a:t>5.000.000 de Dólares </a:t>
          </a:r>
          <a:endParaRPr lang="es-ES_tradnl" dirty="0"/>
        </a:p>
      </dgm:t>
    </dgm:pt>
    <dgm:pt modelId="{5D4CF22C-D0C4-4B1B-A85F-4C801EAC36DF}" type="parTrans" cxnId="{42651A39-C2B6-4C3A-8860-BFB0B67C4AB0}">
      <dgm:prSet/>
      <dgm:spPr/>
      <dgm:t>
        <a:bodyPr/>
        <a:lstStyle/>
        <a:p>
          <a:endParaRPr lang="es-ES_tradnl"/>
        </a:p>
      </dgm:t>
    </dgm:pt>
    <dgm:pt modelId="{6AC9B663-72CB-4143-8C09-83F4AB8C2F59}" type="sibTrans" cxnId="{42651A39-C2B6-4C3A-8860-BFB0B67C4AB0}">
      <dgm:prSet/>
      <dgm:spPr/>
      <dgm:t>
        <a:bodyPr/>
        <a:lstStyle/>
        <a:p>
          <a:endParaRPr lang="es-ES_tradnl"/>
        </a:p>
      </dgm:t>
    </dgm:pt>
    <dgm:pt modelId="{CA4956B9-FFCF-48FD-8898-CC1FA8A676DE}">
      <dgm:prSet phldrT="[Text]"/>
      <dgm:spPr/>
      <dgm:t>
        <a:bodyPr/>
        <a:lstStyle/>
        <a:p>
          <a:r>
            <a:rPr lang="es-ES_tradnl" dirty="0" smtClean="0"/>
            <a:t>2009</a:t>
          </a:r>
          <a:endParaRPr lang="es-ES_tradnl" dirty="0"/>
        </a:p>
      </dgm:t>
    </dgm:pt>
    <dgm:pt modelId="{B9AFA9ED-EF77-4F0F-BBE2-FEF6EEF0878D}" type="parTrans" cxnId="{4C7F2715-140E-4E28-984D-201635075D25}">
      <dgm:prSet/>
      <dgm:spPr/>
      <dgm:t>
        <a:bodyPr/>
        <a:lstStyle/>
        <a:p>
          <a:endParaRPr lang="es-ES_tradnl"/>
        </a:p>
      </dgm:t>
    </dgm:pt>
    <dgm:pt modelId="{A479BDFB-7969-4333-88B7-FC39307CCE4D}" type="sibTrans" cxnId="{4C7F2715-140E-4E28-984D-201635075D25}">
      <dgm:prSet/>
      <dgm:spPr/>
      <dgm:t>
        <a:bodyPr/>
        <a:lstStyle/>
        <a:p>
          <a:endParaRPr lang="es-ES_tradnl"/>
        </a:p>
      </dgm:t>
    </dgm:pt>
    <dgm:pt modelId="{323A733D-83E1-41F2-8D77-BD38DDC03332}">
      <dgm:prSet phldrT="[Text]"/>
      <dgm:spPr/>
      <dgm:t>
        <a:bodyPr/>
        <a:lstStyle/>
        <a:p>
          <a:r>
            <a:rPr lang="es-ES_tradnl" dirty="0" smtClean="0"/>
            <a:t>Ampliación del Centro de Distribución</a:t>
          </a:r>
          <a:endParaRPr lang="es-ES_tradnl" dirty="0"/>
        </a:p>
      </dgm:t>
    </dgm:pt>
    <dgm:pt modelId="{7BF0B7B1-E88C-4691-9431-701A0B99FBDB}" type="parTrans" cxnId="{7FF65773-B052-4D62-8669-3E6D5D32045D}">
      <dgm:prSet/>
      <dgm:spPr/>
      <dgm:t>
        <a:bodyPr/>
        <a:lstStyle/>
        <a:p>
          <a:endParaRPr lang="es-ES_tradnl"/>
        </a:p>
      </dgm:t>
    </dgm:pt>
    <dgm:pt modelId="{1255667D-42FE-4685-9898-92A727C393A9}" type="sibTrans" cxnId="{7FF65773-B052-4D62-8669-3E6D5D32045D}">
      <dgm:prSet/>
      <dgm:spPr/>
      <dgm:t>
        <a:bodyPr/>
        <a:lstStyle/>
        <a:p>
          <a:endParaRPr lang="es-ES_tradnl"/>
        </a:p>
      </dgm:t>
    </dgm:pt>
    <dgm:pt modelId="{AD17A39C-8B7C-4598-894D-061AE90DCC43}">
      <dgm:prSet phldrT="[Text]"/>
      <dgm:spPr/>
      <dgm:t>
        <a:bodyPr/>
        <a:lstStyle/>
        <a:p>
          <a:r>
            <a:rPr lang="es-ES_tradnl" dirty="0" smtClean="0"/>
            <a:t>2012</a:t>
          </a:r>
          <a:endParaRPr lang="es-ES_tradnl" dirty="0"/>
        </a:p>
      </dgm:t>
    </dgm:pt>
    <dgm:pt modelId="{85D8D6B7-2C2B-4F7A-99FA-4F30B4CB4DBF}" type="parTrans" cxnId="{010D9EF6-B96A-43BA-A579-87AFDF05DB1B}">
      <dgm:prSet/>
      <dgm:spPr/>
      <dgm:t>
        <a:bodyPr/>
        <a:lstStyle/>
        <a:p>
          <a:endParaRPr lang="es-ES_tradnl"/>
        </a:p>
      </dgm:t>
    </dgm:pt>
    <dgm:pt modelId="{442AD554-9A72-4B93-A085-4309E9622DFC}" type="sibTrans" cxnId="{010D9EF6-B96A-43BA-A579-87AFDF05DB1B}">
      <dgm:prSet/>
      <dgm:spPr/>
      <dgm:t>
        <a:bodyPr/>
        <a:lstStyle/>
        <a:p>
          <a:endParaRPr lang="es-ES_tradnl"/>
        </a:p>
      </dgm:t>
    </dgm:pt>
    <dgm:pt modelId="{34B8815B-2FB9-4849-863D-58EE4026590B}">
      <dgm:prSet phldrT="[Text]"/>
      <dgm:spPr/>
      <dgm:t>
        <a:bodyPr/>
        <a:lstStyle/>
        <a:p>
          <a:r>
            <a:rPr lang="es-ES_tradnl" dirty="0" smtClean="0"/>
            <a:t>Empaque de Productos Hormonales</a:t>
          </a:r>
          <a:endParaRPr lang="es-ES_tradnl" dirty="0"/>
        </a:p>
      </dgm:t>
    </dgm:pt>
    <dgm:pt modelId="{C6F83451-889F-4EB8-9E61-A7D86096DF36}" type="parTrans" cxnId="{7CDBCEB3-0C21-467A-9213-12B3CA305C02}">
      <dgm:prSet/>
      <dgm:spPr/>
      <dgm:t>
        <a:bodyPr/>
        <a:lstStyle/>
        <a:p>
          <a:endParaRPr lang="es-ES_tradnl"/>
        </a:p>
      </dgm:t>
    </dgm:pt>
    <dgm:pt modelId="{BDE856A4-B073-4C1B-86C6-835341D8B7ED}" type="sibTrans" cxnId="{7CDBCEB3-0C21-467A-9213-12B3CA305C02}">
      <dgm:prSet/>
      <dgm:spPr/>
      <dgm:t>
        <a:bodyPr/>
        <a:lstStyle/>
        <a:p>
          <a:endParaRPr lang="es-ES_tradnl"/>
        </a:p>
      </dgm:t>
    </dgm:pt>
    <dgm:pt modelId="{7A273BF5-9073-420E-9FD7-EA1F7684D922}">
      <dgm:prSet phldrT="[Text]"/>
      <dgm:spPr/>
      <dgm:t>
        <a:bodyPr/>
        <a:lstStyle/>
        <a:p>
          <a:r>
            <a:rPr lang="es-ES_tradnl" dirty="0" smtClean="0"/>
            <a:t>5,2 millones de Dólares </a:t>
          </a:r>
          <a:endParaRPr lang="es-ES_tradnl" dirty="0"/>
        </a:p>
      </dgm:t>
    </dgm:pt>
    <dgm:pt modelId="{04A79808-09BE-451F-B6C4-54D2440E3885}" type="parTrans" cxnId="{D21CE3A2-2BF7-41CD-8A8D-BDACF8FD3127}">
      <dgm:prSet/>
      <dgm:spPr/>
    </dgm:pt>
    <dgm:pt modelId="{A2246E52-E9B7-49F5-8C91-63DF6267680D}" type="sibTrans" cxnId="{D21CE3A2-2BF7-41CD-8A8D-BDACF8FD3127}">
      <dgm:prSet/>
      <dgm:spPr/>
    </dgm:pt>
    <dgm:pt modelId="{AFD781F4-C2A9-4C61-A1F2-4858111C6CB7}" type="pres">
      <dgm:prSet presAssocID="{268CEBE1-CD00-4960-A99E-2E4FB589C136}" presName="linear" presStyleCnt="0">
        <dgm:presLayoutVars>
          <dgm:dir/>
          <dgm:resizeHandles val="exact"/>
        </dgm:presLayoutVars>
      </dgm:prSet>
      <dgm:spPr/>
      <dgm:t>
        <a:bodyPr/>
        <a:lstStyle/>
        <a:p>
          <a:endParaRPr lang="es-ES_tradnl"/>
        </a:p>
      </dgm:t>
    </dgm:pt>
    <dgm:pt modelId="{4EDB9300-C28F-4439-B25B-B4134EFC94E2}" type="pres">
      <dgm:prSet presAssocID="{18D4C7F3-CD10-401D-8DAB-A42DA045B7CA}" presName="comp" presStyleCnt="0"/>
      <dgm:spPr/>
    </dgm:pt>
    <dgm:pt modelId="{42473AA0-43DE-4497-88D4-4F39B2C62A84}" type="pres">
      <dgm:prSet presAssocID="{18D4C7F3-CD10-401D-8DAB-A42DA045B7CA}" presName="box" presStyleLbl="node1" presStyleIdx="0" presStyleCnt="3"/>
      <dgm:spPr/>
      <dgm:t>
        <a:bodyPr/>
        <a:lstStyle/>
        <a:p>
          <a:endParaRPr lang="es-ES_tradnl"/>
        </a:p>
      </dgm:t>
    </dgm:pt>
    <dgm:pt modelId="{A5041EDC-E689-479C-BAAA-B07F5BAAA4A5}" type="pres">
      <dgm:prSet presAssocID="{18D4C7F3-CD10-401D-8DAB-A42DA045B7CA}" presName="img" presStyleLbl="fgImgPlace1" presStyleIdx="0" presStyleCnt="3"/>
      <dgm:spPr>
        <a:blipFill rotWithShape="0">
          <a:blip xmlns:r="http://schemas.openxmlformats.org/officeDocument/2006/relationships" r:embed="rId1"/>
          <a:stretch>
            <a:fillRect/>
          </a:stretch>
        </a:blipFill>
      </dgm:spPr>
    </dgm:pt>
    <dgm:pt modelId="{9CBDDFDE-AC4A-42E3-A675-EEA677FE9B21}" type="pres">
      <dgm:prSet presAssocID="{18D4C7F3-CD10-401D-8DAB-A42DA045B7CA}" presName="text" presStyleLbl="node1" presStyleIdx="0" presStyleCnt="3">
        <dgm:presLayoutVars>
          <dgm:bulletEnabled val="1"/>
        </dgm:presLayoutVars>
      </dgm:prSet>
      <dgm:spPr/>
      <dgm:t>
        <a:bodyPr/>
        <a:lstStyle/>
        <a:p>
          <a:endParaRPr lang="es-ES_tradnl"/>
        </a:p>
      </dgm:t>
    </dgm:pt>
    <dgm:pt modelId="{2F01E49A-27A5-429E-A0BE-E97C760EFE3B}" type="pres">
      <dgm:prSet presAssocID="{54FE97D3-BC09-4634-9829-D750FC0D1136}" presName="spacer" presStyleCnt="0"/>
      <dgm:spPr/>
    </dgm:pt>
    <dgm:pt modelId="{9DF85641-BFB8-49E4-BE7E-913CCCBEDE18}" type="pres">
      <dgm:prSet presAssocID="{CA4956B9-FFCF-48FD-8898-CC1FA8A676DE}" presName="comp" presStyleCnt="0"/>
      <dgm:spPr/>
    </dgm:pt>
    <dgm:pt modelId="{509E6271-62D3-4FB1-BEE8-2D18ABE15205}" type="pres">
      <dgm:prSet presAssocID="{CA4956B9-FFCF-48FD-8898-CC1FA8A676DE}" presName="box" presStyleLbl="node1" presStyleIdx="1" presStyleCnt="3"/>
      <dgm:spPr/>
      <dgm:t>
        <a:bodyPr/>
        <a:lstStyle/>
        <a:p>
          <a:endParaRPr lang="es-ES_tradnl"/>
        </a:p>
      </dgm:t>
    </dgm:pt>
    <dgm:pt modelId="{9183B8B5-5348-4BB3-B1C4-6A3413C06FCA}" type="pres">
      <dgm:prSet presAssocID="{CA4956B9-FFCF-48FD-8898-CC1FA8A676DE}" presName="img" presStyleLbl="fgImgPlace1" presStyleIdx="1" presStyleCnt="3"/>
      <dgm:spPr>
        <a:blipFill rotWithShape="0">
          <a:blip xmlns:r="http://schemas.openxmlformats.org/officeDocument/2006/relationships" r:embed="rId2"/>
          <a:stretch>
            <a:fillRect/>
          </a:stretch>
        </a:blipFill>
      </dgm:spPr>
    </dgm:pt>
    <dgm:pt modelId="{317BF9A9-D56D-4B9C-B2BB-E5E8DA4220EC}" type="pres">
      <dgm:prSet presAssocID="{CA4956B9-FFCF-48FD-8898-CC1FA8A676DE}" presName="text" presStyleLbl="node1" presStyleIdx="1" presStyleCnt="3">
        <dgm:presLayoutVars>
          <dgm:bulletEnabled val="1"/>
        </dgm:presLayoutVars>
      </dgm:prSet>
      <dgm:spPr/>
      <dgm:t>
        <a:bodyPr/>
        <a:lstStyle/>
        <a:p>
          <a:endParaRPr lang="es-ES_tradnl"/>
        </a:p>
      </dgm:t>
    </dgm:pt>
    <dgm:pt modelId="{D2933C6F-ECDB-4C84-943F-8CA8559FDAB7}" type="pres">
      <dgm:prSet presAssocID="{A479BDFB-7969-4333-88B7-FC39307CCE4D}" presName="spacer" presStyleCnt="0"/>
      <dgm:spPr/>
    </dgm:pt>
    <dgm:pt modelId="{FA50698C-8D57-4FFA-A3B5-4F581F08B4D7}" type="pres">
      <dgm:prSet presAssocID="{AD17A39C-8B7C-4598-894D-061AE90DCC43}" presName="comp" presStyleCnt="0"/>
      <dgm:spPr/>
    </dgm:pt>
    <dgm:pt modelId="{A3FEE224-6F4B-49A1-9A03-73C4CAA1F7E2}" type="pres">
      <dgm:prSet presAssocID="{AD17A39C-8B7C-4598-894D-061AE90DCC43}" presName="box" presStyleLbl="node1" presStyleIdx="2" presStyleCnt="3"/>
      <dgm:spPr/>
      <dgm:t>
        <a:bodyPr/>
        <a:lstStyle/>
        <a:p>
          <a:endParaRPr lang="es-ES_tradnl"/>
        </a:p>
      </dgm:t>
    </dgm:pt>
    <dgm:pt modelId="{14CB45DB-2D4A-4C4D-BBB2-4F928C628A6D}" type="pres">
      <dgm:prSet presAssocID="{AD17A39C-8B7C-4598-894D-061AE90DCC43}" presName="img" presStyleLbl="fgImgPlace1" presStyleIdx="2" presStyleCnt="3"/>
      <dgm:spPr>
        <a:blipFill rotWithShape="0">
          <a:blip xmlns:r="http://schemas.openxmlformats.org/officeDocument/2006/relationships" r:embed="rId3"/>
          <a:stretch>
            <a:fillRect/>
          </a:stretch>
        </a:blipFill>
      </dgm:spPr>
    </dgm:pt>
    <dgm:pt modelId="{7181C434-67AC-4843-9FD0-7BF518D7603B}" type="pres">
      <dgm:prSet presAssocID="{AD17A39C-8B7C-4598-894D-061AE90DCC43}" presName="text" presStyleLbl="node1" presStyleIdx="2" presStyleCnt="3">
        <dgm:presLayoutVars>
          <dgm:bulletEnabled val="1"/>
        </dgm:presLayoutVars>
      </dgm:prSet>
      <dgm:spPr/>
      <dgm:t>
        <a:bodyPr/>
        <a:lstStyle/>
        <a:p>
          <a:endParaRPr lang="es-ES_tradnl"/>
        </a:p>
      </dgm:t>
    </dgm:pt>
  </dgm:ptLst>
  <dgm:cxnLst>
    <dgm:cxn modelId="{5EB59048-0AA4-4509-8D37-C1538F583D72}" type="presOf" srcId="{AD17A39C-8B7C-4598-894D-061AE90DCC43}" destId="{7181C434-67AC-4843-9FD0-7BF518D7603B}" srcOrd="1" destOrd="0" presId="urn:microsoft.com/office/officeart/2005/8/layout/vList4"/>
    <dgm:cxn modelId="{F9BD2B39-E372-4256-94D5-97AF25FAD374}" type="presOf" srcId="{268CEBE1-CD00-4960-A99E-2E4FB589C136}" destId="{AFD781F4-C2A9-4C61-A1F2-4858111C6CB7}" srcOrd="0" destOrd="0" presId="urn:microsoft.com/office/officeart/2005/8/layout/vList4"/>
    <dgm:cxn modelId="{8EA1956C-C3E6-47EB-BB9C-48ABBD54AF2B}" srcId="{18D4C7F3-CD10-401D-8DAB-A42DA045B7CA}" destId="{C59BA8CD-4EAB-492F-83C7-46A9DAE860C4}" srcOrd="0" destOrd="0" parTransId="{9F87FEA6-84D0-4D25-AD2D-6D4D6382923D}" sibTransId="{E49BDF0F-DB92-42A0-AACF-DA03AB1C164B}"/>
    <dgm:cxn modelId="{32B98126-2A99-44A9-B629-7CF98CE47F90}" type="presOf" srcId="{323A733D-83E1-41F2-8D77-BD38DDC03332}" destId="{509E6271-62D3-4FB1-BEE8-2D18ABE15205}" srcOrd="0" destOrd="1" presId="urn:microsoft.com/office/officeart/2005/8/layout/vList4"/>
    <dgm:cxn modelId="{EDF8EBB7-C39F-4323-B19C-544354816B44}" type="presOf" srcId="{2C2F3BFC-4B94-4CA1-A0F9-DCEAB744C712}" destId="{42473AA0-43DE-4497-88D4-4F39B2C62A84}" srcOrd="0" destOrd="2" presId="urn:microsoft.com/office/officeart/2005/8/layout/vList4"/>
    <dgm:cxn modelId="{7CDBCEB3-0C21-467A-9213-12B3CA305C02}" srcId="{AD17A39C-8B7C-4598-894D-061AE90DCC43}" destId="{34B8815B-2FB9-4849-863D-58EE4026590B}" srcOrd="0" destOrd="0" parTransId="{C6F83451-889F-4EB8-9E61-A7D86096DF36}" sibTransId="{BDE856A4-B073-4C1B-86C6-835341D8B7ED}"/>
    <dgm:cxn modelId="{24753B0F-AFB7-4A05-9037-0CF69BCC8345}" srcId="{268CEBE1-CD00-4960-A99E-2E4FB589C136}" destId="{18D4C7F3-CD10-401D-8DAB-A42DA045B7CA}" srcOrd="0" destOrd="0" parTransId="{93B570F6-A107-4B7E-89BE-233155A437C9}" sibTransId="{54FE97D3-BC09-4634-9829-D750FC0D1136}"/>
    <dgm:cxn modelId="{B37FFB60-2BB6-457D-B29C-D6B1CDBC2B74}" type="presOf" srcId="{7A273BF5-9073-420E-9FD7-EA1F7684D922}" destId="{7181C434-67AC-4843-9FD0-7BF518D7603B}" srcOrd="1" destOrd="2" presId="urn:microsoft.com/office/officeart/2005/8/layout/vList4"/>
    <dgm:cxn modelId="{4C7F2715-140E-4E28-984D-201635075D25}" srcId="{268CEBE1-CD00-4960-A99E-2E4FB589C136}" destId="{CA4956B9-FFCF-48FD-8898-CC1FA8A676DE}" srcOrd="1" destOrd="0" parTransId="{B9AFA9ED-EF77-4F0F-BBE2-FEF6EEF0878D}" sibTransId="{A479BDFB-7969-4333-88B7-FC39307CCE4D}"/>
    <dgm:cxn modelId="{352FE90D-7E7E-4E87-9745-F6C09AB149DE}" type="presOf" srcId="{AD17A39C-8B7C-4598-894D-061AE90DCC43}" destId="{A3FEE224-6F4B-49A1-9A03-73C4CAA1F7E2}" srcOrd="0" destOrd="0" presId="urn:microsoft.com/office/officeart/2005/8/layout/vList4"/>
    <dgm:cxn modelId="{21EFC543-374C-4C91-92DA-6CF732E25B3D}" type="presOf" srcId="{C59BA8CD-4EAB-492F-83C7-46A9DAE860C4}" destId="{42473AA0-43DE-4497-88D4-4F39B2C62A84}" srcOrd="0" destOrd="1" presId="urn:microsoft.com/office/officeart/2005/8/layout/vList4"/>
    <dgm:cxn modelId="{6F9DCDD8-0432-455B-AE50-D2B8725E0448}" type="presOf" srcId="{CA4956B9-FFCF-48FD-8898-CC1FA8A676DE}" destId="{317BF9A9-D56D-4B9C-B2BB-E5E8DA4220EC}" srcOrd="1" destOrd="0" presId="urn:microsoft.com/office/officeart/2005/8/layout/vList4"/>
    <dgm:cxn modelId="{DE5E94E3-C268-48C0-8E55-2980F7913390}" type="presOf" srcId="{34B8815B-2FB9-4849-863D-58EE4026590B}" destId="{7181C434-67AC-4843-9FD0-7BF518D7603B}" srcOrd="1" destOrd="1" presId="urn:microsoft.com/office/officeart/2005/8/layout/vList4"/>
    <dgm:cxn modelId="{115BB3B0-C6DD-4227-8BE4-0A4683456012}" type="presOf" srcId="{7A273BF5-9073-420E-9FD7-EA1F7684D922}" destId="{A3FEE224-6F4B-49A1-9A03-73C4CAA1F7E2}" srcOrd="0" destOrd="2" presId="urn:microsoft.com/office/officeart/2005/8/layout/vList4"/>
    <dgm:cxn modelId="{D21CE3A2-2BF7-41CD-8A8D-BDACF8FD3127}" srcId="{AD17A39C-8B7C-4598-894D-061AE90DCC43}" destId="{7A273BF5-9073-420E-9FD7-EA1F7684D922}" srcOrd="1" destOrd="0" parTransId="{04A79808-09BE-451F-B6C4-54D2440E3885}" sibTransId="{A2246E52-E9B7-49F5-8C91-63DF6267680D}"/>
    <dgm:cxn modelId="{879DC78D-E6DC-43B8-873D-2E79D7A929B2}" type="presOf" srcId="{18D4C7F3-CD10-401D-8DAB-A42DA045B7CA}" destId="{9CBDDFDE-AC4A-42E3-A675-EEA677FE9B21}" srcOrd="1" destOrd="0" presId="urn:microsoft.com/office/officeart/2005/8/layout/vList4"/>
    <dgm:cxn modelId="{7FF65773-B052-4D62-8669-3E6D5D32045D}" srcId="{CA4956B9-FFCF-48FD-8898-CC1FA8A676DE}" destId="{323A733D-83E1-41F2-8D77-BD38DDC03332}" srcOrd="0" destOrd="0" parTransId="{7BF0B7B1-E88C-4691-9431-701A0B99FBDB}" sibTransId="{1255667D-42FE-4685-9898-92A727C393A9}"/>
    <dgm:cxn modelId="{010D9EF6-B96A-43BA-A579-87AFDF05DB1B}" srcId="{268CEBE1-CD00-4960-A99E-2E4FB589C136}" destId="{AD17A39C-8B7C-4598-894D-061AE90DCC43}" srcOrd="2" destOrd="0" parTransId="{85D8D6B7-2C2B-4F7A-99FA-4F30B4CB4DBF}" sibTransId="{442AD554-9A72-4B93-A085-4309E9622DFC}"/>
    <dgm:cxn modelId="{1DC0E90B-BDC4-4C9B-B828-88860CFC2830}" type="presOf" srcId="{323A733D-83E1-41F2-8D77-BD38DDC03332}" destId="{317BF9A9-D56D-4B9C-B2BB-E5E8DA4220EC}" srcOrd="1" destOrd="1" presId="urn:microsoft.com/office/officeart/2005/8/layout/vList4"/>
    <dgm:cxn modelId="{79AB4F83-84C4-4C9E-89D7-82FB5EB26240}" type="presOf" srcId="{CA4956B9-FFCF-48FD-8898-CC1FA8A676DE}" destId="{509E6271-62D3-4FB1-BEE8-2D18ABE15205}" srcOrd="0" destOrd="0" presId="urn:microsoft.com/office/officeart/2005/8/layout/vList4"/>
    <dgm:cxn modelId="{295CA744-B90B-46D0-95AC-4E9BC36C87B2}" type="presOf" srcId="{2C2F3BFC-4B94-4CA1-A0F9-DCEAB744C712}" destId="{9CBDDFDE-AC4A-42E3-A675-EEA677FE9B21}" srcOrd="1" destOrd="2" presId="urn:microsoft.com/office/officeart/2005/8/layout/vList4"/>
    <dgm:cxn modelId="{CCCD0528-485E-4E4A-AD1B-D6176F8970BF}" type="presOf" srcId="{34B8815B-2FB9-4849-863D-58EE4026590B}" destId="{A3FEE224-6F4B-49A1-9A03-73C4CAA1F7E2}" srcOrd="0" destOrd="1" presId="urn:microsoft.com/office/officeart/2005/8/layout/vList4"/>
    <dgm:cxn modelId="{DE935DCB-9478-4606-B033-877484C6A081}" type="presOf" srcId="{18D4C7F3-CD10-401D-8DAB-A42DA045B7CA}" destId="{42473AA0-43DE-4497-88D4-4F39B2C62A84}" srcOrd="0" destOrd="0" presId="urn:microsoft.com/office/officeart/2005/8/layout/vList4"/>
    <dgm:cxn modelId="{42651A39-C2B6-4C3A-8860-BFB0B67C4AB0}" srcId="{18D4C7F3-CD10-401D-8DAB-A42DA045B7CA}" destId="{2C2F3BFC-4B94-4CA1-A0F9-DCEAB744C712}" srcOrd="1" destOrd="0" parTransId="{5D4CF22C-D0C4-4B1B-A85F-4C801EAC36DF}" sibTransId="{6AC9B663-72CB-4143-8C09-83F4AB8C2F59}"/>
    <dgm:cxn modelId="{C2A0C9CB-EF39-4193-A554-4AE0F3BE4F6F}" type="presOf" srcId="{C59BA8CD-4EAB-492F-83C7-46A9DAE860C4}" destId="{9CBDDFDE-AC4A-42E3-A675-EEA677FE9B21}" srcOrd="1" destOrd="1" presId="urn:microsoft.com/office/officeart/2005/8/layout/vList4"/>
    <dgm:cxn modelId="{89BBF67A-5623-4BFF-A62F-65616F3E1FAA}" type="presParOf" srcId="{AFD781F4-C2A9-4C61-A1F2-4858111C6CB7}" destId="{4EDB9300-C28F-4439-B25B-B4134EFC94E2}" srcOrd="0" destOrd="0" presId="urn:microsoft.com/office/officeart/2005/8/layout/vList4"/>
    <dgm:cxn modelId="{2A3319D9-1AD4-4724-8736-15757A3EBCFC}" type="presParOf" srcId="{4EDB9300-C28F-4439-B25B-B4134EFC94E2}" destId="{42473AA0-43DE-4497-88D4-4F39B2C62A84}" srcOrd="0" destOrd="0" presId="urn:microsoft.com/office/officeart/2005/8/layout/vList4"/>
    <dgm:cxn modelId="{5BCE19D5-55D7-4B59-BEC4-8932F3FDB784}" type="presParOf" srcId="{4EDB9300-C28F-4439-B25B-B4134EFC94E2}" destId="{A5041EDC-E689-479C-BAAA-B07F5BAAA4A5}" srcOrd="1" destOrd="0" presId="urn:microsoft.com/office/officeart/2005/8/layout/vList4"/>
    <dgm:cxn modelId="{A5069A8D-C10F-40EF-A1A0-AEB90338C943}" type="presParOf" srcId="{4EDB9300-C28F-4439-B25B-B4134EFC94E2}" destId="{9CBDDFDE-AC4A-42E3-A675-EEA677FE9B21}" srcOrd="2" destOrd="0" presId="urn:microsoft.com/office/officeart/2005/8/layout/vList4"/>
    <dgm:cxn modelId="{0A21F1E4-52A8-4C56-AD9F-C6B5FFAE96A6}" type="presParOf" srcId="{AFD781F4-C2A9-4C61-A1F2-4858111C6CB7}" destId="{2F01E49A-27A5-429E-A0BE-E97C760EFE3B}" srcOrd="1" destOrd="0" presId="urn:microsoft.com/office/officeart/2005/8/layout/vList4"/>
    <dgm:cxn modelId="{DF35F47A-F437-4270-84F4-F11F30EF5714}" type="presParOf" srcId="{AFD781F4-C2A9-4C61-A1F2-4858111C6CB7}" destId="{9DF85641-BFB8-49E4-BE7E-913CCCBEDE18}" srcOrd="2" destOrd="0" presId="urn:microsoft.com/office/officeart/2005/8/layout/vList4"/>
    <dgm:cxn modelId="{52B927F9-DEBD-4146-8EDC-494D0A6F285E}" type="presParOf" srcId="{9DF85641-BFB8-49E4-BE7E-913CCCBEDE18}" destId="{509E6271-62D3-4FB1-BEE8-2D18ABE15205}" srcOrd="0" destOrd="0" presId="urn:microsoft.com/office/officeart/2005/8/layout/vList4"/>
    <dgm:cxn modelId="{F90A9791-6834-4C03-998F-E69A2FCB4A28}" type="presParOf" srcId="{9DF85641-BFB8-49E4-BE7E-913CCCBEDE18}" destId="{9183B8B5-5348-4BB3-B1C4-6A3413C06FCA}" srcOrd="1" destOrd="0" presId="urn:microsoft.com/office/officeart/2005/8/layout/vList4"/>
    <dgm:cxn modelId="{87DA0A4D-EFE8-4D1E-82B1-217967EF12AF}" type="presParOf" srcId="{9DF85641-BFB8-49E4-BE7E-913CCCBEDE18}" destId="{317BF9A9-D56D-4B9C-B2BB-E5E8DA4220EC}" srcOrd="2" destOrd="0" presId="urn:microsoft.com/office/officeart/2005/8/layout/vList4"/>
    <dgm:cxn modelId="{31D9CD20-0395-4B81-ADBB-4244E3467ABE}" type="presParOf" srcId="{AFD781F4-C2A9-4C61-A1F2-4858111C6CB7}" destId="{D2933C6F-ECDB-4C84-943F-8CA8559FDAB7}" srcOrd="3" destOrd="0" presId="urn:microsoft.com/office/officeart/2005/8/layout/vList4"/>
    <dgm:cxn modelId="{AE18ABB6-E5A3-49CA-AEE7-7B62B5872790}" type="presParOf" srcId="{AFD781F4-C2A9-4C61-A1F2-4858111C6CB7}" destId="{FA50698C-8D57-4FFA-A3B5-4F581F08B4D7}" srcOrd="4" destOrd="0" presId="urn:microsoft.com/office/officeart/2005/8/layout/vList4"/>
    <dgm:cxn modelId="{A14BE6B6-EB91-4C06-A6C9-CE5C79533233}" type="presParOf" srcId="{FA50698C-8D57-4FFA-A3B5-4F581F08B4D7}" destId="{A3FEE224-6F4B-49A1-9A03-73C4CAA1F7E2}" srcOrd="0" destOrd="0" presId="urn:microsoft.com/office/officeart/2005/8/layout/vList4"/>
    <dgm:cxn modelId="{F279BC2A-91FA-4FD8-8AB9-B94970E548F0}" type="presParOf" srcId="{FA50698C-8D57-4FFA-A3B5-4F581F08B4D7}" destId="{14CB45DB-2D4A-4C4D-BBB2-4F928C628A6D}" srcOrd="1" destOrd="0" presId="urn:microsoft.com/office/officeart/2005/8/layout/vList4"/>
    <dgm:cxn modelId="{341B1588-D0CA-4AAA-A607-0A101E956626}" type="presParOf" srcId="{FA50698C-8D57-4FFA-A3B5-4F581F08B4D7}" destId="{7181C434-67AC-4843-9FD0-7BF518D7603B}"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362C96-CCA8-4D4C-8F6F-C0B02BCAECE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S_tradnl"/>
        </a:p>
      </dgm:t>
    </dgm:pt>
    <dgm:pt modelId="{3B759D60-73D3-445B-A759-847012AF5F65}">
      <dgm:prSet phldrT="[Text]"/>
      <dgm:spPr/>
      <dgm:t>
        <a:bodyPr/>
        <a:lstStyle/>
        <a:p>
          <a:r>
            <a:rPr lang="es-ES_tradnl" dirty="0" smtClean="0"/>
            <a:t>Gases de efecto invernadero 35%</a:t>
          </a:r>
          <a:endParaRPr lang="es-ES_tradnl" dirty="0"/>
        </a:p>
      </dgm:t>
    </dgm:pt>
    <dgm:pt modelId="{3EF8F828-401F-43C3-9C1F-DF569E703FBD}" type="parTrans" cxnId="{FAA4138C-825B-48EA-9C28-5DEB70FA719B}">
      <dgm:prSet/>
      <dgm:spPr/>
      <dgm:t>
        <a:bodyPr/>
        <a:lstStyle/>
        <a:p>
          <a:endParaRPr lang="es-ES_tradnl"/>
        </a:p>
      </dgm:t>
    </dgm:pt>
    <dgm:pt modelId="{27D70C86-BED8-446D-B90B-E136ECF60CEE}" type="sibTrans" cxnId="{FAA4138C-825B-48EA-9C28-5DEB70FA719B}">
      <dgm:prSet/>
      <dgm:spPr/>
      <dgm:t>
        <a:bodyPr/>
        <a:lstStyle/>
        <a:p>
          <a:endParaRPr lang="es-ES_tradnl"/>
        </a:p>
      </dgm:t>
    </dgm:pt>
    <dgm:pt modelId="{F6C009B7-5441-424C-8683-9601D2A9779E}">
      <dgm:prSet phldrT="[Text]"/>
      <dgm:spPr/>
      <dgm:t>
        <a:bodyPr/>
        <a:lstStyle/>
        <a:p>
          <a:r>
            <a:rPr lang="es-ES_tradnl" dirty="0" smtClean="0"/>
            <a:t>Capacitar 26.000 empleados</a:t>
          </a:r>
          <a:endParaRPr lang="es-ES_tradnl" dirty="0"/>
        </a:p>
      </dgm:t>
    </dgm:pt>
    <dgm:pt modelId="{D4788425-646D-46D3-A639-D4F48B254F34}" type="parTrans" cxnId="{64474B5C-D8DA-4C15-9BCB-E9E9FFA6E27D}">
      <dgm:prSet/>
      <dgm:spPr/>
      <dgm:t>
        <a:bodyPr/>
        <a:lstStyle/>
        <a:p>
          <a:endParaRPr lang="es-ES_tradnl"/>
        </a:p>
      </dgm:t>
    </dgm:pt>
    <dgm:pt modelId="{17811B87-5838-4C0D-A87B-FA633C505C9F}" type="sibTrans" cxnId="{64474B5C-D8DA-4C15-9BCB-E9E9FFA6E27D}">
      <dgm:prSet/>
      <dgm:spPr/>
      <dgm:t>
        <a:bodyPr/>
        <a:lstStyle/>
        <a:p>
          <a:endParaRPr lang="es-ES_tradnl"/>
        </a:p>
      </dgm:t>
    </dgm:pt>
    <dgm:pt modelId="{6A12E4A2-0A29-47CA-97E4-32A1EDD17F96}">
      <dgm:prSet phldrT="[Text]"/>
      <dgm:spPr/>
      <dgm:t>
        <a:bodyPr/>
        <a:lstStyle/>
        <a:p>
          <a:r>
            <a:rPr lang="es-ES_tradnl" dirty="0" smtClean="0"/>
            <a:t>Gases que agotan capa de ozono 70% y compuestos orgánicos volátiles 50%</a:t>
          </a:r>
          <a:endParaRPr lang="es-ES_tradnl" dirty="0"/>
        </a:p>
      </dgm:t>
    </dgm:pt>
    <dgm:pt modelId="{6AFF6CF7-AAAB-47E4-8604-7AA594CF0101}" type="parTrans" cxnId="{A752B504-E91B-487D-B430-EECEAB0A1D9F}">
      <dgm:prSet/>
      <dgm:spPr/>
      <dgm:t>
        <a:bodyPr/>
        <a:lstStyle/>
        <a:p>
          <a:endParaRPr lang="es-ES_tradnl"/>
        </a:p>
      </dgm:t>
    </dgm:pt>
    <dgm:pt modelId="{C67AE7F1-144C-432F-80BF-F6F9AFA2BEBB}" type="sibTrans" cxnId="{A752B504-E91B-487D-B430-EECEAB0A1D9F}">
      <dgm:prSet/>
      <dgm:spPr/>
      <dgm:t>
        <a:bodyPr/>
        <a:lstStyle/>
        <a:p>
          <a:endParaRPr lang="es-ES_tradnl"/>
        </a:p>
      </dgm:t>
    </dgm:pt>
    <dgm:pt modelId="{C8A3E672-220B-4F42-81CD-75348D0C0C33}">
      <dgm:prSet phldrT="[Text]"/>
      <dgm:spPr/>
      <dgm:t>
        <a:bodyPr/>
        <a:lstStyle/>
        <a:p>
          <a:r>
            <a:rPr lang="es-ES_tradnl" dirty="0" smtClean="0"/>
            <a:t>Residuo de producción 2.5% respecto a las ventas</a:t>
          </a:r>
          <a:endParaRPr lang="es-ES_tradnl" dirty="0"/>
        </a:p>
      </dgm:t>
    </dgm:pt>
    <dgm:pt modelId="{968F0DEC-8EA7-4D92-9489-BBE194870958}" type="parTrans" cxnId="{8D283153-DBFC-43F3-9494-0C1F7E561029}">
      <dgm:prSet/>
      <dgm:spPr/>
      <dgm:t>
        <a:bodyPr/>
        <a:lstStyle/>
        <a:p>
          <a:endParaRPr lang="es-ES_tradnl"/>
        </a:p>
      </dgm:t>
    </dgm:pt>
    <dgm:pt modelId="{D579040E-08AC-42BD-9D68-13157D526C57}" type="sibTrans" cxnId="{8D283153-DBFC-43F3-9494-0C1F7E561029}">
      <dgm:prSet/>
      <dgm:spPr/>
      <dgm:t>
        <a:bodyPr/>
        <a:lstStyle/>
        <a:p>
          <a:endParaRPr lang="es-ES_tradnl"/>
        </a:p>
      </dgm:t>
    </dgm:pt>
    <dgm:pt modelId="{09622685-7C6D-4314-93DD-A88168E39AE0}" type="pres">
      <dgm:prSet presAssocID="{57362C96-CCA8-4D4C-8F6F-C0B02BCAECEE}" presName="diagram" presStyleCnt="0">
        <dgm:presLayoutVars>
          <dgm:dir/>
          <dgm:resizeHandles val="exact"/>
        </dgm:presLayoutVars>
      </dgm:prSet>
      <dgm:spPr/>
    </dgm:pt>
    <dgm:pt modelId="{A7E2951D-52FD-4546-98EE-16A2EBA373C8}" type="pres">
      <dgm:prSet presAssocID="{3B759D60-73D3-445B-A759-847012AF5F65}" presName="node" presStyleLbl="node1" presStyleIdx="0" presStyleCnt="4" custLinFactNeighborX="-3869" custLinFactNeighborY="36504">
        <dgm:presLayoutVars>
          <dgm:bulletEnabled val="1"/>
        </dgm:presLayoutVars>
      </dgm:prSet>
      <dgm:spPr/>
    </dgm:pt>
    <dgm:pt modelId="{5192DCF2-22A8-4A1D-B0CF-1B32F489E396}" type="pres">
      <dgm:prSet presAssocID="{27D70C86-BED8-446D-B90B-E136ECF60CEE}" presName="sibTrans" presStyleLbl="sibTrans2D1" presStyleIdx="0" presStyleCnt="3"/>
      <dgm:spPr/>
    </dgm:pt>
    <dgm:pt modelId="{85B77205-DBAC-4E04-A65A-215DD1F7D8CF}" type="pres">
      <dgm:prSet presAssocID="{27D70C86-BED8-446D-B90B-E136ECF60CEE}" presName="connectorText" presStyleLbl="sibTrans2D1" presStyleIdx="0" presStyleCnt="3"/>
      <dgm:spPr/>
    </dgm:pt>
    <dgm:pt modelId="{68CF84B0-0190-4AB0-8FE5-AB3B48918C05}" type="pres">
      <dgm:prSet presAssocID="{F6C009B7-5441-424C-8683-9601D2A9779E}" presName="node" presStyleLbl="node1" presStyleIdx="1" presStyleCnt="4" custLinFactNeighborX="-3557" custLinFactNeighborY="21888">
        <dgm:presLayoutVars>
          <dgm:bulletEnabled val="1"/>
        </dgm:presLayoutVars>
      </dgm:prSet>
      <dgm:spPr/>
      <dgm:t>
        <a:bodyPr/>
        <a:lstStyle/>
        <a:p>
          <a:endParaRPr lang="es-ES_tradnl"/>
        </a:p>
      </dgm:t>
    </dgm:pt>
    <dgm:pt modelId="{63883AD4-705B-4F9A-8DEA-3DCDF9BD8DE0}" type="pres">
      <dgm:prSet presAssocID="{17811B87-5838-4C0D-A87B-FA633C505C9F}" presName="sibTrans" presStyleLbl="sibTrans2D1" presStyleIdx="1" presStyleCnt="3"/>
      <dgm:spPr/>
    </dgm:pt>
    <dgm:pt modelId="{D0189EC7-F157-4FFF-BDD4-58808EAE12D1}" type="pres">
      <dgm:prSet presAssocID="{17811B87-5838-4C0D-A87B-FA633C505C9F}" presName="connectorText" presStyleLbl="sibTrans2D1" presStyleIdx="1" presStyleCnt="3"/>
      <dgm:spPr/>
    </dgm:pt>
    <dgm:pt modelId="{FFCC7658-ADA3-4E08-9B09-C58FAD878346}" type="pres">
      <dgm:prSet presAssocID="{6A12E4A2-0A29-47CA-97E4-32A1EDD17F96}" presName="node" presStyleLbl="node1" presStyleIdx="2" presStyleCnt="4" custLinFactNeighborX="-17679" custLinFactNeighborY="3423">
        <dgm:presLayoutVars>
          <dgm:bulletEnabled val="1"/>
        </dgm:presLayoutVars>
      </dgm:prSet>
      <dgm:spPr/>
      <dgm:t>
        <a:bodyPr/>
        <a:lstStyle/>
        <a:p>
          <a:endParaRPr lang="es-ES_tradnl"/>
        </a:p>
      </dgm:t>
    </dgm:pt>
    <dgm:pt modelId="{3A8C0E02-5518-443A-9A12-68C3C042A4FA}" type="pres">
      <dgm:prSet presAssocID="{C67AE7F1-144C-432F-80BF-F6F9AFA2BEBB}" presName="sibTrans" presStyleLbl="sibTrans2D1" presStyleIdx="2" presStyleCnt="3"/>
      <dgm:spPr/>
    </dgm:pt>
    <dgm:pt modelId="{F313A01D-E1BC-404E-B757-F246CA22DF53}" type="pres">
      <dgm:prSet presAssocID="{C67AE7F1-144C-432F-80BF-F6F9AFA2BEBB}" presName="connectorText" presStyleLbl="sibTrans2D1" presStyleIdx="2" presStyleCnt="3"/>
      <dgm:spPr/>
    </dgm:pt>
    <dgm:pt modelId="{982FB27C-4B0C-48B9-9C43-875B59BEB365}" type="pres">
      <dgm:prSet presAssocID="{C8A3E672-220B-4F42-81CD-75348D0C0C33}" presName="node" presStyleLbl="node1" presStyleIdx="3" presStyleCnt="4" custLinFactNeighborX="-12638" custLinFactNeighborY="36">
        <dgm:presLayoutVars>
          <dgm:bulletEnabled val="1"/>
        </dgm:presLayoutVars>
      </dgm:prSet>
      <dgm:spPr/>
    </dgm:pt>
  </dgm:ptLst>
  <dgm:cxnLst>
    <dgm:cxn modelId="{8D283153-DBFC-43F3-9494-0C1F7E561029}" srcId="{57362C96-CCA8-4D4C-8F6F-C0B02BCAECEE}" destId="{C8A3E672-220B-4F42-81CD-75348D0C0C33}" srcOrd="3" destOrd="0" parTransId="{968F0DEC-8EA7-4D92-9489-BBE194870958}" sibTransId="{D579040E-08AC-42BD-9D68-13157D526C57}"/>
    <dgm:cxn modelId="{AFD642F3-709B-4310-8CF6-48F9A4F7DF2B}" type="presOf" srcId="{C8A3E672-220B-4F42-81CD-75348D0C0C33}" destId="{982FB27C-4B0C-48B9-9C43-875B59BEB365}" srcOrd="0" destOrd="0" presId="urn:microsoft.com/office/officeart/2005/8/layout/process5"/>
    <dgm:cxn modelId="{FF59FAA7-938E-4C61-A3D6-B77977DEBBDD}" type="presOf" srcId="{57362C96-CCA8-4D4C-8F6F-C0B02BCAECEE}" destId="{09622685-7C6D-4314-93DD-A88168E39AE0}" srcOrd="0" destOrd="0" presId="urn:microsoft.com/office/officeart/2005/8/layout/process5"/>
    <dgm:cxn modelId="{3FAA97B8-B6A3-47E7-82F5-D2E5F37406CB}" type="presOf" srcId="{27D70C86-BED8-446D-B90B-E136ECF60CEE}" destId="{85B77205-DBAC-4E04-A65A-215DD1F7D8CF}" srcOrd="1" destOrd="0" presId="urn:microsoft.com/office/officeart/2005/8/layout/process5"/>
    <dgm:cxn modelId="{88EF9318-8DC0-4865-952A-C8D5F8D7239D}" type="presOf" srcId="{3B759D60-73D3-445B-A759-847012AF5F65}" destId="{A7E2951D-52FD-4546-98EE-16A2EBA373C8}" srcOrd="0" destOrd="0" presId="urn:microsoft.com/office/officeart/2005/8/layout/process5"/>
    <dgm:cxn modelId="{FAA4138C-825B-48EA-9C28-5DEB70FA719B}" srcId="{57362C96-CCA8-4D4C-8F6F-C0B02BCAECEE}" destId="{3B759D60-73D3-445B-A759-847012AF5F65}" srcOrd="0" destOrd="0" parTransId="{3EF8F828-401F-43C3-9C1F-DF569E703FBD}" sibTransId="{27D70C86-BED8-446D-B90B-E136ECF60CEE}"/>
    <dgm:cxn modelId="{8391DDEC-8C51-4251-834A-074DAE71AD08}" type="presOf" srcId="{F6C009B7-5441-424C-8683-9601D2A9779E}" destId="{68CF84B0-0190-4AB0-8FE5-AB3B48918C05}" srcOrd="0" destOrd="0" presId="urn:microsoft.com/office/officeart/2005/8/layout/process5"/>
    <dgm:cxn modelId="{64474B5C-D8DA-4C15-9BCB-E9E9FFA6E27D}" srcId="{57362C96-CCA8-4D4C-8F6F-C0B02BCAECEE}" destId="{F6C009B7-5441-424C-8683-9601D2A9779E}" srcOrd="1" destOrd="0" parTransId="{D4788425-646D-46D3-A639-D4F48B254F34}" sibTransId="{17811B87-5838-4C0D-A87B-FA633C505C9F}"/>
    <dgm:cxn modelId="{2FA92D7B-B7FF-40DB-A581-5BB36A4635D8}" type="presOf" srcId="{17811B87-5838-4C0D-A87B-FA633C505C9F}" destId="{63883AD4-705B-4F9A-8DEA-3DCDF9BD8DE0}" srcOrd="0" destOrd="0" presId="urn:microsoft.com/office/officeart/2005/8/layout/process5"/>
    <dgm:cxn modelId="{2F62C39C-618F-45E4-A62F-C8C9E8579154}" type="presOf" srcId="{6A12E4A2-0A29-47CA-97E4-32A1EDD17F96}" destId="{FFCC7658-ADA3-4E08-9B09-C58FAD878346}" srcOrd="0" destOrd="0" presId="urn:microsoft.com/office/officeart/2005/8/layout/process5"/>
    <dgm:cxn modelId="{FE9B310C-CDDA-4AE7-B138-1396D863B20F}" type="presOf" srcId="{C67AE7F1-144C-432F-80BF-F6F9AFA2BEBB}" destId="{F313A01D-E1BC-404E-B757-F246CA22DF53}" srcOrd="1" destOrd="0" presId="urn:microsoft.com/office/officeart/2005/8/layout/process5"/>
    <dgm:cxn modelId="{7BFC478F-45E0-412F-9C2A-D62CDD28A9D2}" type="presOf" srcId="{27D70C86-BED8-446D-B90B-E136ECF60CEE}" destId="{5192DCF2-22A8-4A1D-B0CF-1B32F489E396}" srcOrd="0" destOrd="0" presId="urn:microsoft.com/office/officeart/2005/8/layout/process5"/>
    <dgm:cxn modelId="{A752B504-E91B-487D-B430-EECEAB0A1D9F}" srcId="{57362C96-CCA8-4D4C-8F6F-C0B02BCAECEE}" destId="{6A12E4A2-0A29-47CA-97E4-32A1EDD17F96}" srcOrd="2" destOrd="0" parTransId="{6AFF6CF7-AAAB-47E4-8604-7AA594CF0101}" sibTransId="{C67AE7F1-144C-432F-80BF-F6F9AFA2BEBB}"/>
    <dgm:cxn modelId="{388F0860-AEB9-495E-A1CD-ECA78F9F4CF2}" type="presOf" srcId="{C67AE7F1-144C-432F-80BF-F6F9AFA2BEBB}" destId="{3A8C0E02-5518-443A-9A12-68C3C042A4FA}" srcOrd="0" destOrd="0" presId="urn:microsoft.com/office/officeart/2005/8/layout/process5"/>
    <dgm:cxn modelId="{1564580D-71B9-4CAD-87B9-8BEF990A1DAE}" type="presOf" srcId="{17811B87-5838-4C0D-A87B-FA633C505C9F}" destId="{D0189EC7-F157-4FFF-BDD4-58808EAE12D1}" srcOrd="1" destOrd="0" presId="urn:microsoft.com/office/officeart/2005/8/layout/process5"/>
    <dgm:cxn modelId="{9F8A48BC-11B3-4385-9344-9948FE70851C}" type="presParOf" srcId="{09622685-7C6D-4314-93DD-A88168E39AE0}" destId="{A7E2951D-52FD-4546-98EE-16A2EBA373C8}" srcOrd="0" destOrd="0" presId="urn:microsoft.com/office/officeart/2005/8/layout/process5"/>
    <dgm:cxn modelId="{668BD35C-500B-4487-9059-9311F6F1996B}" type="presParOf" srcId="{09622685-7C6D-4314-93DD-A88168E39AE0}" destId="{5192DCF2-22A8-4A1D-B0CF-1B32F489E396}" srcOrd="1" destOrd="0" presId="urn:microsoft.com/office/officeart/2005/8/layout/process5"/>
    <dgm:cxn modelId="{9EA32D63-9B93-43EF-84C6-2EAF0AF8D6EC}" type="presParOf" srcId="{5192DCF2-22A8-4A1D-B0CF-1B32F489E396}" destId="{85B77205-DBAC-4E04-A65A-215DD1F7D8CF}" srcOrd="0" destOrd="0" presId="urn:microsoft.com/office/officeart/2005/8/layout/process5"/>
    <dgm:cxn modelId="{2E6C313D-C3ED-4A15-A3D2-B6232C712D50}" type="presParOf" srcId="{09622685-7C6D-4314-93DD-A88168E39AE0}" destId="{68CF84B0-0190-4AB0-8FE5-AB3B48918C05}" srcOrd="2" destOrd="0" presId="urn:microsoft.com/office/officeart/2005/8/layout/process5"/>
    <dgm:cxn modelId="{1F54DB4A-C247-4AAF-A59D-0F09BA5E752B}" type="presParOf" srcId="{09622685-7C6D-4314-93DD-A88168E39AE0}" destId="{63883AD4-705B-4F9A-8DEA-3DCDF9BD8DE0}" srcOrd="3" destOrd="0" presId="urn:microsoft.com/office/officeart/2005/8/layout/process5"/>
    <dgm:cxn modelId="{EAB10785-F5AB-4356-B325-D4F8D80EA17D}" type="presParOf" srcId="{63883AD4-705B-4F9A-8DEA-3DCDF9BD8DE0}" destId="{D0189EC7-F157-4FFF-BDD4-58808EAE12D1}" srcOrd="0" destOrd="0" presId="urn:microsoft.com/office/officeart/2005/8/layout/process5"/>
    <dgm:cxn modelId="{2B5F5742-A392-4E0C-ADC0-2342B1826784}" type="presParOf" srcId="{09622685-7C6D-4314-93DD-A88168E39AE0}" destId="{FFCC7658-ADA3-4E08-9B09-C58FAD878346}" srcOrd="4" destOrd="0" presId="urn:microsoft.com/office/officeart/2005/8/layout/process5"/>
    <dgm:cxn modelId="{DD62D24C-695D-494B-9A6B-E429620C2E8E}" type="presParOf" srcId="{09622685-7C6D-4314-93DD-A88168E39AE0}" destId="{3A8C0E02-5518-443A-9A12-68C3C042A4FA}" srcOrd="5" destOrd="0" presId="urn:microsoft.com/office/officeart/2005/8/layout/process5"/>
    <dgm:cxn modelId="{A9C495E0-BED4-4B44-89A1-7648C42712F2}" type="presParOf" srcId="{3A8C0E02-5518-443A-9A12-68C3C042A4FA}" destId="{F313A01D-E1BC-404E-B757-F246CA22DF53}" srcOrd="0" destOrd="0" presId="urn:microsoft.com/office/officeart/2005/8/layout/process5"/>
    <dgm:cxn modelId="{FBB4CBCB-7FE0-42EF-A17A-A316C3724750}" type="presParOf" srcId="{09622685-7C6D-4314-93DD-A88168E39AE0}" destId="{982FB27C-4B0C-48B9-9C43-875B59BEB365}" srcOrd="6"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21CD0B-7570-4EED-AE89-8859D24A90F9}" type="doc">
      <dgm:prSet loTypeId="urn:microsoft.com/office/officeart/2005/8/layout/gear1" loCatId="cycle" qsTypeId="urn:microsoft.com/office/officeart/2005/8/quickstyle/simple1" qsCatId="simple" csTypeId="urn:microsoft.com/office/officeart/2005/8/colors/accent1_2" csCatId="accent1" phldr="1"/>
      <dgm:spPr/>
    </dgm:pt>
    <dgm:pt modelId="{A0A2AE4E-9E80-4F02-A29E-28157F7AD6D9}">
      <dgm:prSet phldrT="[Text]" custT="1"/>
      <dgm:spPr/>
      <dgm:t>
        <a:bodyPr/>
        <a:lstStyle/>
        <a:p>
          <a:r>
            <a:rPr lang="es-ES_tradnl" sz="2400" dirty="0" smtClean="0">
              <a:latin typeface="+mj-lt"/>
            </a:rPr>
            <a:t>Comercial</a:t>
          </a:r>
          <a:endParaRPr lang="es-ES_tradnl" sz="2400" dirty="0">
            <a:latin typeface="+mj-lt"/>
          </a:endParaRPr>
        </a:p>
      </dgm:t>
    </dgm:pt>
    <dgm:pt modelId="{4D90D57F-4DD4-4352-9177-E5BC00CCA205}" type="parTrans" cxnId="{E99C11B4-0DA3-4FA7-807A-8DDCC77C45A2}">
      <dgm:prSet/>
      <dgm:spPr/>
      <dgm:t>
        <a:bodyPr/>
        <a:lstStyle/>
        <a:p>
          <a:endParaRPr lang="es-ES_tradnl"/>
        </a:p>
      </dgm:t>
    </dgm:pt>
    <dgm:pt modelId="{A5719151-BC08-4EBA-8FC6-AE9B5CBAD1E5}" type="sibTrans" cxnId="{E99C11B4-0DA3-4FA7-807A-8DDCC77C45A2}">
      <dgm:prSet/>
      <dgm:spPr/>
      <dgm:t>
        <a:bodyPr/>
        <a:lstStyle/>
        <a:p>
          <a:endParaRPr lang="es-ES_tradnl"/>
        </a:p>
      </dgm:t>
    </dgm:pt>
    <dgm:pt modelId="{4C654485-77EA-418C-9124-DB2FDB41DB95}">
      <dgm:prSet phldrT="[Text]" custT="1"/>
      <dgm:spPr/>
      <dgm:t>
        <a:bodyPr/>
        <a:lstStyle/>
        <a:p>
          <a:r>
            <a:rPr lang="es-ES_tradnl" sz="2400" dirty="0" smtClean="0">
              <a:latin typeface="+mj-lt"/>
            </a:rPr>
            <a:t>Bancaria</a:t>
          </a:r>
          <a:endParaRPr lang="es-ES_tradnl" sz="2400" dirty="0">
            <a:latin typeface="+mj-lt"/>
          </a:endParaRPr>
        </a:p>
      </dgm:t>
    </dgm:pt>
    <dgm:pt modelId="{3D878DB4-6FC0-4053-934B-F559C7B27CA6}" type="parTrans" cxnId="{467D860C-2DCE-49A2-A4D3-50EEADF09808}">
      <dgm:prSet/>
      <dgm:spPr/>
      <dgm:t>
        <a:bodyPr/>
        <a:lstStyle/>
        <a:p>
          <a:endParaRPr lang="es-ES_tradnl"/>
        </a:p>
      </dgm:t>
    </dgm:pt>
    <dgm:pt modelId="{7A0AB362-2314-417E-BA1B-EC13554D68A4}" type="sibTrans" cxnId="{467D860C-2DCE-49A2-A4D3-50EEADF09808}">
      <dgm:prSet/>
      <dgm:spPr/>
      <dgm:t>
        <a:bodyPr/>
        <a:lstStyle/>
        <a:p>
          <a:endParaRPr lang="es-ES_tradnl"/>
        </a:p>
      </dgm:t>
    </dgm:pt>
    <dgm:pt modelId="{BB9FC3A1-FF25-4DC1-B75F-F46133933569}">
      <dgm:prSet phldrT="[Text]" custT="1"/>
      <dgm:spPr/>
      <dgm:t>
        <a:bodyPr/>
        <a:lstStyle/>
        <a:p>
          <a:r>
            <a:rPr lang="es-ES_tradnl" sz="2400" dirty="0" smtClean="0">
              <a:latin typeface="+mj-lt"/>
            </a:rPr>
            <a:t>Accionistas</a:t>
          </a:r>
          <a:endParaRPr lang="es-ES_tradnl" sz="2400" dirty="0">
            <a:latin typeface="+mj-lt"/>
          </a:endParaRPr>
        </a:p>
      </dgm:t>
    </dgm:pt>
    <dgm:pt modelId="{530BE65F-EFF8-491D-9E43-49F5A0E3E587}" type="parTrans" cxnId="{5F840672-3496-4561-BB87-B28935840BC1}">
      <dgm:prSet/>
      <dgm:spPr/>
      <dgm:t>
        <a:bodyPr/>
        <a:lstStyle/>
        <a:p>
          <a:endParaRPr lang="es-ES_tradnl"/>
        </a:p>
      </dgm:t>
    </dgm:pt>
    <dgm:pt modelId="{FA22F93D-CE13-4B6C-9409-04153870910B}" type="sibTrans" cxnId="{5F840672-3496-4561-BB87-B28935840BC1}">
      <dgm:prSet/>
      <dgm:spPr/>
      <dgm:t>
        <a:bodyPr/>
        <a:lstStyle/>
        <a:p>
          <a:endParaRPr lang="es-ES_tradnl"/>
        </a:p>
      </dgm:t>
    </dgm:pt>
    <dgm:pt modelId="{389807AF-9090-4472-9946-C2C8C54E41A8}" type="pres">
      <dgm:prSet presAssocID="{C021CD0B-7570-4EED-AE89-8859D24A90F9}" presName="composite" presStyleCnt="0">
        <dgm:presLayoutVars>
          <dgm:chMax val="3"/>
          <dgm:animLvl val="lvl"/>
          <dgm:resizeHandles val="exact"/>
        </dgm:presLayoutVars>
      </dgm:prSet>
      <dgm:spPr/>
    </dgm:pt>
    <dgm:pt modelId="{2EFAF6E4-D445-472E-9BFD-C72210CB39D7}" type="pres">
      <dgm:prSet presAssocID="{A0A2AE4E-9E80-4F02-A29E-28157F7AD6D9}" presName="gear1" presStyleLbl="node1" presStyleIdx="0" presStyleCnt="3">
        <dgm:presLayoutVars>
          <dgm:chMax val="1"/>
          <dgm:bulletEnabled val="1"/>
        </dgm:presLayoutVars>
      </dgm:prSet>
      <dgm:spPr/>
      <dgm:t>
        <a:bodyPr/>
        <a:lstStyle/>
        <a:p>
          <a:endParaRPr lang="es-ES_tradnl"/>
        </a:p>
      </dgm:t>
    </dgm:pt>
    <dgm:pt modelId="{0D002DBE-1BCB-43E3-8CA0-02B9E29F3E27}" type="pres">
      <dgm:prSet presAssocID="{A0A2AE4E-9E80-4F02-A29E-28157F7AD6D9}" presName="gear1srcNode" presStyleLbl="node1" presStyleIdx="0" presStyleCnt="3"/>
      <dgm:spPr/>
      <dgm:t>
        <a:bodyPr/>
        <a:lstStyle/>
        <a:p>
          <a:endParaRPr lang="es-ES_tradnl"/>
        </a:p>
      </dgm:t>
    </dgm:pt>
    <dgm:pt modelId="{AD4C73B3-D118-4F5F-B4FC-34BC82809BD7}" type="pres">
      <dgm:prSet presAssocID="{A0A2AE4E-9E80-4F02-A29E-28157F7AD6D9}" presName="gear1dstNode" presStyleLbl="node1" presStyleIdx="0" presStyleCnt="3"/>
      <dgm:spPr/>
      <dgm:t>
        <a:bodyPr/>
        <a:lstStyle/>
        <a:p>
          <a:endParaRPr lang="es-ES_tradnl"/>
        </a:p>
      </dgm:t>
    </dgm:pt>
    <dgm:pt modelId="{9A1C14B3-73EE-4C2F-87DD-E01A4C0B4BA6}" type="pres">
      <dgm:prSet presAssocID="{4C654485-77EA-418C-9124-DB2FDB41DB95}" presName="gear2" presStyleLbl="node1" presStyleIdx="1" presStyleCnt="3">
        <dgm:presLayoutVars>
          <dgm:chMax val="1"/>
          <dgm:bulletEnabled val="1"/>
        </dgm:presLayoutVars>
      </dgm:prSet>
      <dgm:spPr/>
      <dgm:t>
        <a:bodyPr/>
        <a:lstStyle/>
        <a:p>
          <a:endParaRPr lang="es-ES_tradnl"/>
        </a:p>
      </dgm:t>
    </dgm:pt>
    <dgm:pt modelId="{4A21722E-473C-4B1F-8406-0994B048CF88}" type="pres">
      <dgm:prSet presAssocID="{4C654485-77EA-418C-9124-DB2FDB41DB95}" presName="gear2srcNode" presStyleLbl="node1" presStyleIdx="1" presStyleCnt="3"/>
      <dgm:spPr/>
      <dgm:t>
        <a:bodyPr/>
        <a:lstStyle/>
        <a:p>
          <a:endParaRPr lang="es-ES_tradnl"/>
        </a:p>
      </dgm:t>
    </dgm:pt>
    <dgm:pt modelId="{70F58C73-C683-4313-9438-EED2955E4E12}" type="pres">
      <dgm:prSet presAssocID="{4C654485-77EA-418C-9124-DB2FDB41DB95}" presName="gear2dstNode" presStyleLbl="node1" presStyleIdx="1" presStyleCnt="3"/>
      <dgm:spPr/>
      <dgm:t>
        <a:bodyPr/>
        <a:lstStyle/>
        <a:p>
          <a:endParaRPr lang="es-ES_tradnl"/>
        </a:p>
      </dgm:t>
    </dgm:pt>
    <dgm:pt modelId="{D98994AD-5F91-4835-AB59-EFA8CE60BABB}" type="pres">
      <dgm:prSet presAssocID="{BB9FC3A1-FF25-4DC1-B75F-F46133933569}" presName="gear3" presStyleLbl="node1" presStyleIdx="2" presStyleCnt="3"/>
      <dgm:spPr/>
      <dgm:t>
        <a:bodyPr/>
        <a:lstStyle/>
        <a:p>
          <a:endParaRPr lang="es-ES_tradnl"/>
        </a:p>
      </dgm:t>
    </dgm:pt>
    <dgm:pt modelId="{7E6E5063-DA24-43F1-8827-1D5571DB20D3}" type="pres">
      <dgm:prSet presAssocID="{BB9FC3A1-FF25-4DC1-B75F-F46133933569}" presName="gear3tx" presStyleLbl="node1" presStyleIdx="2" presStyleCnt="3">
        <dgm:presLayoutVars>
          <dgm:chMax val="1"/>
          <dgm:bulletEnabled val="1"/>
        </dgm:presLayoutVars>
      </dgm:prSet>
      <dgm:spPr/>
      <dgm:t>
        <a:bodyPr/>
        <a:lstStyle/>
        <a:p>
          <a:endParaRPr lang="es-ES_tradnl"/>
        </a:p>
      </dgm:t>
    </dgm:pt>
    <dgm:pt modelId="{88560B8A-73BE-4E53-B387-2518E3C77AAF}" type="pres">
      <dgm:prSet presAssocID="{BB9FC3A1-FF25-4DC1-B75F-F46133933569}" presName="gear3srcNode" presStyleLbl="node1" presStyleIdx="2" presStyleCnt="3"/>
      <dgm:spPr/>
      <dgm:t>
        <a:bodyPr/>
        <a:lstStyle/>
        <a:p>
          <a:endParaRPr lang="es-ES_tradnl"/>
        </a:p>
      </dgm:t>
    </dgm:pt>
    <dgm:pt modelId="{F377E8F4-A428-4770-97E1-73C029F12B09}" type="pres">
      <dgm:prSet presAssocID="{BB9FC3A1-FF25-4DC1-B75F-F46133933569}" presName="gear3dstNode" presStyleLbl="node1" presStyleIdx="2" presStyleCnt="3"/>
      <dgm:spPr/>
      <dgm:t>
        <a:bodyPr/>
        <a:lstStyle/>
        <a:p>
          <a:endParaRPr lang="es-ES_tradnl"/>
        </a:p>
      </dgm:t>
    </dgm:pt>
    <dgm:pt modelId="{67F4FDCC-A1DA-4D74-A586-D860A9F4C1D7}" type="pres">
      <dgm:prSet presAssocID="{A5719151-BC08-4EBA-8FC6-AE9B5CBAD1E5}" presName="connector1" presStyleLbl="sibTrans2D1" presStyleIdx="0" presStyleCnt="3"/>
      <dgm:spPr/>
      <dgm:t>
        <a:bodyPr/>
        <a:lstStyle/>
        <a:p>
          <a:endParaRPr lang="es-ES_tradnl"/>
        </a:p>
      </dgm:t>
    </dgm:pt>
    <dgm:pt modelId="{41E07707-CDF2-4D9C-9600-F1C6FD99A515}" type="pres">
      <dgm:prSet presAssocID="{7A0AB362-2314-417E-BA1B-EC13554D68A4}" presName="connector2" presStyleLbl="sibTrans2D1" presStyleIdx="1" presStyleCnt="3"/>
      <dgm:spPr/>
      <dgm:t>
        <a:bodyPr/>
        <a:lstStyle/>
        <a:p>
          <a:endParaRPr lang="es-ES_tradnl"/>
        </a:p>
      </dgm:t>
    </dgm:pt>
    <dgm:pt modelId="{6249198B-6C1C-41CE-B395-ABF92E9A3374}" type="pres">
      <dgm:prSet presAssocID="{FA22F93D-CE13-4B6C-9409-04153870910B}" presName="connector3" presStyleLbl="sibTrans2D1" presStyleIdx="2" presStyleCnt="3"/>
      <dgm:spPr/>
      <dgm:t>
        <a:bodyPr/>
        <a:lstStyle/>
        <a:p>
          <a:endParaRPr lang="es-ES_tradnl"/>
        </a:p>
      </dgm:t>
    </dgm:pt>
  </dgm:ptLst>
  <dgm:cxnLst>
    <dgm:cxn modelId="{7505157E-D2B4-4EC8-8084-7549E4E4A5AF}" type="presOf" srcId="{A0A2AE4E-9E80-4F02-A29E-28157F7AD6D9}" destId="{AD4C73B3-D118-4F5F-B4FC-34BC82809BD7}" srcOrd="2" destOrd="0" presId="urn:microsoft.com/office/officeart/2005/8/layout/gear1"/>
    <dgm:cxn modelId="{355BC34E-F7FB-43A9-AFF1-0F16A8D22C72}" type="presOf" srcId="{BB9FC3A1-FF25-4DC1-B75F-F46133933569}" destId="{F377E8F4-A428-4770-97E1-73C029F12B09}" srcOrd="3" destOrd="0" presId="urn:microsoft.com/office/officeart/2005/8/layout/gear1"/>
    <dgm:cxn modelId="{C1DDE124-D0C3-428D-970F-9820C00AD241}" type="presOf" srcId="{7A0AB362-2314-417E-BA1B-EC13554D68A4}" destId="{41E07707-CDF2-4D9C-9600-F1C6FD99A515}" srcOrd="0" destOrd="0" presId="urn:microsoft.com/office/officeart/2005/8/layout/gear1"/>
    <dgm:cxn modelId="{467D860C-2DCE-49A2-A4D3-50EEADF09808}" srcId="{C021CD0B-7570-4EED-AE89-8859D24A90F9}" destId="{4C654485-77EA-418C-9124-DB2FDB41DB95}" srcOrd="1" destOrd="0" parTransId="{3D878DB4-6FC0-4053-934B-F559C7B27CA6}" sibTransId="{7A0AB362-2314-417E-BA1B-EC13554D68A4}"/>
    <dgm:cxn modelId="{6335DE09-045E-4B7B-9F3B-6465B238C17B}" type="presOf" srcId="{A0A2AE4E-9E80-4F02-A29E-28157F7AD6D9}" destId="{0D002DBE-1BCB-43E3-8CA0-02B9E29F3E27}" srcOrd="1" destOrd="0" presId="urn:microsoft.com/office/officeart/2005/8/layout/gear1"/>
    <dgm:cxn modelId="{5F840672-3496-4561-BB87-B28935840BC1}" srcId="{C021CD0B-7570-4EED-AE89-8859D24A90F9}" destId="{BB9FC3A1-FF25-4DC1-B75F-F46133933569}" srcOrd="2" destOrd="0" parTransId="{530BE65F-EFF8-491D-9E43-49F5A0E3E587}" sibTransId="{FA22F93D-CE13-4B6C-9409-04153870910B}"/>
    <dgm:cxn modelId="{DE6DA877-4D17-4280-8FE2-FE6541CC3F34}" type="presOf" srcId="{FA22F93D-CE13-4B6C-9409-04153870910B}" destId="{6249198B-6C1C-41CE-B395-ABF92E9A3374}" srcOrd="0" destOrd="0" presId="urn:microsoft.com/office/officeart/2005/8/layout/gear1"/>
    <dgm:cxn modelId="{85A64788-476B-42BC-877E-89955E6E964A}" type="presOf" srcId="{4C654485-77EA-418C-9124-DB2FDB41DB95}" destId="{9A1C14B3-73EE-4C2F-87DD-E01A4C0B4BA6}" srcOrd="0" destOrd="0" presId="urn:microsoft.com/office/officeart/2005/8/layout/gear1"/>
    <dgm:cxn modelId="{37F4BD1F-71A1-4843-B01B-5CEED32BBF29}" type="presOf" srcId="{4C654485-77EA-418C-9124-DB2FDB41DB95}" destId="{70F58C73-C683-4313-9438-EED2955E4E12}" srcOrd="2" destOrd="0" presId="urn:microsoft.com/office/officeart/2005/8/layout/gear1"/>
    <dgm:cxn modelId="{14A3D930-8B00-43F8-8679-5668E4E121B7}" type="presOf" srcId="{BB9FC3A1-FF25-4DC1-B75F-F46133933569}" destId="{88560B8A-73BE-4E53-B387-2518E3C77AAF}" srcOrd="2" destOrd="0" presId="urn:microsoft.com/office/officeart/2005/8/layout/gear1"/>
    <dgm:cxn modelId="{5F0FD1C9-53C0-40FF-923F-450CDC7EDED8}" type="presOf" srcId="{A0A2AE4E-9E80-4F02-A29E-28157F7AD6D9}" destId="{2EFAF6E4-D445-472E-9BFD-C72210CB39D7}" srcOrd="0" destOrd="0" presId="urn:microsoft.com/office/officeart/2005/8/layout/gear1"/>
    <dgm:cxn modelId="{A01BAB40-8C4D-4548-B86D-F167CC7BAEAD}" type="presOf" srcId="{BB9FC3A1-FF25-4DC1-B75F-F46133933569}" destId="{D98994AD-5F91-4835-AB59-EFA8CE60BABB}" srcOrd="0" destOrd="0" presId="urn:microsoft.com/office/officeart/2005/8/layout/gear1"/>
    <dgm:cxn modelId="{9C093711-1AA7-42FE-A6C0-B3ECFDEF89C9}" type="presOf" srcId="{C021CD0B-7570-4EED-AE89-8859D24A90F9}" destId="{389807AF-9090-4472-9946-C2C8C54E41A8}" srcOrd="0" destOrd="0" presId="urn:microsoft.com/office/officeart/2005/8/layout/gear1"/>
    <dgm:cxn modelId="{A3715E3F-3973-4116-85FB-8D6762343F40}" type="presOf" srcId="{A5719151-BC08-4EBA-8FC6-AE9B5CBAD1E5}" destId="{67F4FDCC-A1DA-4D74-A586-D860A9F4C1D7}" srcOrd="0" destOrd="0" presId="urn:microsoft.com/office/officeart/2005/8/layout/gear1"/>
    <dgm:cxn modelId="{4CEB16E3-F8AF-410C-9902-95BFF75337EC}" type="presOf" srcId="{4C654485-77EA-418C-9124-DB2FDB41DB95}" destId="{4A21722E-473C-4B1F-8406-0994B048CF88}" srcOrd="1" destOrd="0" presId="urn:microsoft.com/office/officeart/2005/8/layout/gear1"/>
    <dgm:cxn modelId="{C7A04037-C0EE-450C-8A8E-57491538B43D}" type="presOf" srcId="{BB9FC3A1-FF25-4DC1-B75F-F46133933569}" destId="{7E6E5063-DA24-43F1-8827-1D5571DB20D3}" srcOrd="1" destOrd="0" presId="urn:microsoft.com/office/officeart/2005/8/layout/gear1"/>
    <dgm:cxn modelId="{E99C11B4-0DA3-4FA7-807A-8DDCC77C45A2}" srcId="{C021CD0B-7570-4EED-AE89-8859D24A90F9}" destId="{A0A2AE4E-9E80-4F02-A29E-28157F7AD6D9}" srcOrd="0" destOrd="0" parTransId="{4D90D57F-4DD4-4352-9177-E5BC00CCA205}" sibTransId="{A5719151-BC08-4EBA-8FC6-AE9B5CBAD1E5}"/>
    <dgm:cxn modelId="{985D41DE-038C-4A75-8825-441D4FB940F4}" type="presParOf" srcId="{389807AF-9090-4472-9946-C2C8C54E41A8}" destId="{2EFAF6E4-D445-472E-9BFD-C72210CB39D7}" srcOrd="0" destOrd="0" presId="urn:microsoft.com/office/officeart/2005/8/layout/gear1"/>
    <dgm:cxn modelId="{A3E1DBEE-2891-45F3-BCFC-FD97BECDF8B5}" type="presParOf" srcId="{389807AF-9090-4472-9946-C2C8C54E41A8}" destId="{0D002DBE-1BCB-43E3-8CA0-02B9E29F3E27}" srcOrd="1" destOrd="0" presId="urn:microsoft.com/office/officeart/2005/8/layout/gear1"/>
    <dgm:cxn modelId="{EA3DB7B8-A54D-43FF-9439-6131D7651A20}" type="presParOf" srcId="{389807AF-9090-4472-9946-C2C8C54E41A8}" destId="{AD4C73B3-D118-4F5F-B4FC-34BC82809BD7}" srcOrd="2" destOrd="0" presId="urn:microsoft.com/office/officeart/2005/8/layout/gear1"/>
    <dgm:cxn modelId="{3954F476-31EB-48FC-A496-E5F698B4CDA2}" type="presParOf" srcId="{389807AF-9090-4472-9946-C2C8C54E41A8}" destId="{9A1C14B3-73EE-4C2F-87DD-E01A4C0B4BA6}" srcOrd="3" destOrd="0" presId="urn:microsoft.com/office/officeart/2005/8/layout/gear1"/>
    <dgm:cxn modelId="{E420ABEA-9914-42B5-9AA1-8FC350A05476}" type="presParOf" srcId="{389807AF-9090-4472-9946-C2C8C54E41A8}" destId="{4A21722E-473C-4B1F-8406-0994B048CF88}" srcOrd="4" destOrd="0" presId="urn:microsoft.com/office/officeart/2005/8/layout/gear1"/>
    <dgm:cxn modelId="{D1C9DBA1-E207-474F-8E3E-BD7A7FCB3DEA}" type="presParOf" srcId="{389807AF-9090-4472-9946-C2C8C54E41A8}" destId="{70F58C73-C683-4313-9438-EED2955E4E12}" srcOrd="5" destOrd="0" presId="urn:microsoft.com/office/officeart/2005/8/layout/gear1"/>
    <dgm:cxn modelId="{7219345F-2D2E-4499-82AA-B563C8BA4157}" type="presParOf" srcId="{389807AF-9090-4472-9946-C2C8C54E41A8}" destId="{D98994AD-5F91-4835-AB59-EFA8CE60BABB}" srcOrd="6" destOrd="0" presId="urn:microsoft.com/office/officeart/2005/8/layout/gear1"/>
    <dgm:cxn modelId="{7A1A29E1-615E-4B42-8FB4-30CB12565308}" type="presParOf" srcId="{389807AF-9090-4472-9946-C2C8C54E41A8}" destId="{7E6E5063-DA24-43F1-8827-1D5571DB20D3}" srcOrd="7" destOrd="0" presId="urn:microsoft.com/office/officeart/2005/8/layout/gear1"/>
    <dgm:cxn modelId="{823D9E96-9BBF-4291-8EF3-E5C56A04ED36}" type="presParOf" srcId="{389807AF-9090-4472-9946-C2C8C54E41A8}" destId="{88560B8A-73BE-4E53-B387-2518E3C77AAF}" srcOrd="8" destOrd="0" presId="urn:microsoft.com/office/officeart/2005/8/layout/gear1"/>
    <dgm:cxn modelId="{85FDFD83-ACA5-4263-872D-26C094063688}" type="presParOf" srcId="{389807AF-9090-4472-9946-C2C8C54E41A8}" destId="{F377E8F4-A428-4770-97E1-73C029F12B09}" srcOrd="9" destOrd="0" presId="urn:microsoft.com/office/officeart/2005/8/layout/gear1"/>
    <dgm:cxn modelId="{1DC6E8FF-A4A9-449F-B67C-8D7703266437}" type="presParOf" srcId="{389807AF-9090-4472-9946-C2C8C54E41A8}" destId="{67F4FDCC-A1DA-4D74-A586-D860A9F4C1D7}" srcOrd="10" destOrd="0" presId="urn:microsoft.com/office/officeart/2005/8/layout/gear1"/>
    <dgm:cxn modelId="{6B1C4FF8-CE58-4536-92AC-60979FB60ABB}" type="presParOf" srcId="{389807AF-9090-4472-9946-C2C8C54E41A8}" destId="{41E07707-CDF2-4D9C-9600-F1C6FD99A515}" srcOrd="11" destOrd="0" presId="urn:microsoft.com/office/officeart/2005/8/layout/gear1"/>
    <dgm:cxn modelId="{007BCCDE-4ECC-4838-B1F6-8C5FF0D673A4}" type="presParOf" srcId="{389807AF-9090-4472-9946-C2C8C54E41A8}" destId="{6249198B-6C1C-41CE-B395-ABF92E9A3374}"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F8050C-477E-42FC-937B-418F56B5A78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_tradnl"/>
        </a:p>
      </dgm:t>
    </dgm:pt>
    <dgm:pt modelId="{B63C0FC1-E862-474A-A1CA-02F7C605FC23}">
      <dgm:prSet phldrT="[Text]"/>
      <dgm:spPr/>
      <dgm:t>
        <a:bodyPr/>
        <a:lstStyle/>
        <a:p>
          <a:r>
            <a:rPr lang="es-ES_tradnl" dirty="0" smtClean="0"/>
            <a:t>	</a:t>
          </a:r>
          <a:endParaRPr lang="es-ES_tradnl" dirty="0"/>
        </a:p>
      </dgm:t>
    </dgm:pt>
    <dgm:pt modelId="{F57EF7AA-4017-4775-B92E-BA91E576FCA3}" type="parTrans" cxnId="{6E18CC52-0DC6-4404-913D-5A4DDA653BCD}">
      <dgm:prSet/>
      <dgm:spPr/>
      <dgm:t>
        <a:bodyPr/>
        <a:lstStyle/>
        <a:p>
          <a:endParaRPr lang="es-ES_tradnl"/>
        </a:p>
      </dgm:t>
    </dgm:pt>
    <dgm:pt modelId="{BC9E3E13-5F38-458F-89AF-C5D6C1D5C7E6}" type="sibTrans" cxnId="{6E18CC52-0DC6-4404-913D-5A4DDA653BCD}">
      <dgm:prSet/>
      <dgm:spPr/>
      <dgm:t>
        <a:bodyPr/>
        <a:lstStyle/>
        <a:p>
          <a:endParaRPr lang="es-ES_tradnl"/>
        </a:p>
      </dgm:t>
    </dgm:pt>
    <dgm:pt modelId="{B40B8FAD-ED5C-4646-8649-82E12D168587}">
      <dgm:prSet phldrT="[Text]"/>
      <dgm:spPr/>
      <dgm:t>
        <a:bodyPr/>
        <a:lstStyle/>
        <a:p>
          <a:r>
            <a:rPr lang="es-ES_tradnl" dirty="0" smtClean="0"/>
            <a:t>Costos</a:t>
          </a:r>
          <a:endParaRPr lang="es-ES_tradnl" dirty="0"/>
        </a:p>
      </dgm:t>
    </dgm:pt>
    <dgm:pt modelId="{BB6E6C77-FF26-48E8-A6A6-6265AE2A1678}" type="parTrans" cxnId="{1A259038-FBBB-4D39-B1A4-B6B95983337C}">
      <dgm:prSet/>
      <dgm:spPr/>
      <dgm:t>
        <a:bodyPr/>
        <a:lstStyle/>
        <a:p>
          <a:endParaRPr lang="es-ES_tradnl"/>
        </a:p>
      </dgm:t>
    </dgm:pt>
    <dgm:pt modelId="{8B0B1F66-4F23-4E40-9B20-4E4646FF709F}" type="sibTrans" cxnId="{1A259038-FBBB-4D39-B1A4-B6B95983337C}">
      <dgm:prSet/>
      <dgm:spPr/>
      <dgm:t>
        <a:bodyPr/>
        <a:lstStyle/>
        <a:p>
          <a:endParaRPr lang="es-ES_tradnl"/>
        </a:p>
      </dgm:t>
    </dgm:pt>
    <dgm:pt modelId="{21B2CFA9-08DA-4107-AD8F-CDD958730A15}">
      <dgm:prSet phldrT="[Text]"/>
      <dgm:spPr/>
      <dgm:t>
        <a:bodyPr/>
        <a:lstStyle/>
        <a:p>
          <a:r>
            <a:rPr lang="es-ES_tradnl" dirty="0" smtClean="0"/>
            <a:t>Cobranzas </a:t>
          </a:r>
          <a:endParaRPr lang="es-ES_tradnl" dirty="0"/>
        </a:p>
      </dgm:t>
    </dgm:pt>
    <dgm:pt modelId="{B7F6120E-E02E-4F5C-A25E-20922B463E80}" type="parTrans" cxnId="{7DF874D7-DC9A-4164-817B-3CFE072EB9DA}">
      <dgm:prSet/>
      <dgm:spPr/>
      <dgm:t>
        <a:bodyPr/>
        <a:lstStyle/>
        <a:p>
          <a:endParaRPr lang="es-ES_tradnl"/>
        </a:p>
      </dgm:t>
    </dgm:pt>
    <dgm:pt modelId="{CAB82EE5-332F-4E8D-A3BC-8C292F4A21E0}" type="sibTrans" cxnId="{7DF874D7-DC9A-4164-817B-3CFE072EB9DA}">
      <dgm:prSet/>
      <dgm:spPr/>
      <dgm:t>
        <a:bodyPr/>
        <a:lstStyle/>
        <a:p>
          <a:endParaRPr lang="es-ES_tradnl"/>
        </a:p>
      </dgm:t>
    </dgm:pt>
    <dgm:pt modelId="{E1C76FF7-66E4-4CA6-9274-C1173DF438D9}">
      <dgm:prSet phldrT="[Text]"/>
      <dgm:spPr/>
      <dgm:t>
        <a:bodyPr/>
        <a:lstStyle/>
        <a:p>
          <a:r>
            <a:rPr lang="es-ES_tradnl" dirty="0" smtClean="0"/>
            <a:t>Impuestos</a:t>
          </a:r>
          <a:endParaRPr lang="es-ES_tradnl" dirty="0"/>
        </a:p>
      </dgm:t>
    </dgm:pt>
    <dgm:pt modelId="{9550912D-AC08-4E0E-95A1-DF451AC01968}" type="parTrans" cxnId="{03E1658F-8F22-45F5-B0B7-9C5F398A52B6}">
      <dgm:prSet/>
      <dgm:spPr/>
      <dgm:t>
        <a:bodyPr/>
        <a:lstStyle/>
        <a:p>
          <a:endParaRPr lang="es-ES_tradnl"/>
        </a:p>
      </dgm:t>
    </dgm:pt>
    <dgm:pt modelId="{BC2F6D0B-5875-4F74-A9A5-CDECC9B60242}" type="sibTrans" cxnId="{03E1658F-8F22-45F5-B0B7-9C5F398A52B6}">
      <dgm:prSet/>
      <dgm:spPr/>
      <dgm:t>
        <a:bodyPr/>
        <a:lstStyle/>
        <a:p>
          <a:endParaRPr lang="es-ES_tradnl"/>
        </a:p>
      </dgm:t>
    </dgm:pt>
    <dgm:pt modelId="{1F5025C8-91D8-443C-AB00-8EF746FD0252}" type="pres">
      <dgm:prSet presAssocID="{F5F8050C-477E-42FC-937B-418F56B5A78B}" presName="composite" presStyleCnt="0">
        <dgm:presLayoutVars>
          <dgm:chMax val="1"/>
          <dgm:dir/>
          <dgm:resizeHandles val="exact"/>
        </dgm:presLayoutVars>
      </dgm:prSet>
      <dgm:spPr/>
      <dgm:t>
        <a:bodyPr/>
        <a:lstStyle/>
        <a:p>
          <a:endParaRPr lang="es-ES_tradnl"/>
        </a:p>
      </dgm:t>
    </dgm:pt>
    <dgm:pt modelId="{00380726-10C2-4AC6-A9F7-4617F59D9C43}" type="pres">
      <dgm:prSet presAssocID="{B63C0FC1-E862-474A-A1CA-02F7C605FC23}" presName="roof" presStyleLbl="dkBgShp" presStyleIdx="0" presStyleCnt="2" custLinFactNeighborX="1053" custLinFactNeighborY="-4975"/>
      <dgm:spPr/>
      <dgm:t>
        <a:bodyPr/>
        <a:lstStyle/>
        <a:p>
          <a:endParaRPr lang="es-ES_tradnl"/>
        </a:p>
      </dgm:t>
    </dgm:pt>
    <dgm:pt modelId="{87434433-81C6-4574-84BF-DCD1C4BC26FA}" type="pres">
      <dgm:prSet presAssocID="{B63C0FC1-E862-474A-A1CA-02F7C605FC23}" presName="pillars" presStyleCnt="0"/>
      <dgm:spPr/>
    </dgm:pt>
    <dgm:pt modelId="{4C8AF921-B060-448A-BA60-6CC7DB28852A}" type="pres">
      <dgm:prSet presAssocID="{B63C0FC1-E862-474A-A1CA-02F7C605FC23}" presName="pillar1" presStyleLbl="node1" presStyleIdx="0" presStyleCnt="3">
        <dgm:presLayoutVars>
          <dgm:bulletEnabled val="1"/>
        </dgm:presLayoutVars>
      </dgm:prSet>
      <dgm:spPr/>
      <dgm:t>
        <a:bodyPr/>
        <a:lstStyle/>
        <a:p>
          <a:endParaRPr lang="es-ES_tradnl"/>
        </a:p>
      </dgm:t>
    </dgm:pt>
    <dgm:pt modelId="{BFD501AD-2A55-445B-86B9-D6B7DD840A45}" type="pres">
      <dgm:prSet presAssocID="{21B2CFA9-08DA-4107-AD8F-CDD958730A15}" presName="pillarX" presStyleLbl="node1" presStyleIdx="1" presStyleCnt="3">
        <dgm:presLayoutVars>
          <dgm:bulletEnabled val="1"/>
        </dgm:presLayoutVars>
      </dgm:prSet>
      <dgm:spPr/>
      <dgm:t>
        <a:bodyPr/>
        <a:lstStyle/>
        <a:p>
          <a:endParaRPr lang="es-ES_tradnl"/>
        </a:p>
      </dgm:t>
    </dgm:pt>
    <dgm:pt modelId="{DE847F7D-B9F3-46AB-85B2-3090FF87EED5}" type="pres">
      <dgm:prSet presAssocID="{E1C76FF7-66E4-4CA6-9274-C1173DF438D9}" presName="pillarX" presStyleLbl="node1" presStyleIdx="2" presStyleCnt="3">
        <dgm:presLayoutVars>
          <dgm:bulletEnabled val="1"/>
        </dgm:presLayoutVars>
      </dgm:prSet>
      <dgm:spPr/>
      <dgm:t>
        <a:bodyPr/>
        <a:lstStyle/>
        <a:p>
          <a:endParaRPr lang="es-ES_tradnl"/>
        </a:p>
      </dgm:t>
    </dgm:pt>
    <dgm:pt modelId="{43001014-E045-423F-9458-03CFA9BA136E}" type="pres">
      <dgm:prSet presAssocID="{B63C0FC1-E862-474A-A1CA-02F7C605FC23}" presName="base" presStyleLbl="dkBgShp" presStyleIdx="1" presStyleCnt="2"/>
      <dgm:spPr/>
    </dgm:pt>
  </dgm:ptLst>
  <dgm:cxnLst>
    <dgm:cxn modelId="{2AC5DDCF-10CA-4902-A659-A8C17DD0F288}" type="presOf" srcId="{E1C76FF7-66E4-4CA6-9274-C1173DF438D9}" destId="{DE847F7D-B9F3-46AB-85B2-3090FF87EED5}" srcOrd="0" destOrd="0" presId="urn:microsoft.com/office/officeart/2005/8/layout/hList3"/>
    <dgm:cxn modelId="{1A259038-FBBB-4D39-B1A4-B6B95983337C}" srcId="{B63C0FC1-E862-474A-A1CA-02F7C605FC23}" destId="{B40B8FAD-ED5C-4646-8649-82E12D168587}" srcOrd="0" destOrd="0" parTransId="{BB6E6C77-FF26-48E8-A6A6-6265AE2A1678}" sibTransId="{8B0B1F66-4F23-4E40-9B20-4E4646FF709F}"/>
    <dgm:cxn modelId="{7DF874D7-DC9A-4164-817B-3CFE072EB9DA}" srcId="{B63C0FC1-E862-474A-A1CA-02F7C605FC23}" destId="{21B2CFA9-08DA-4107-AD8F-CDD958730A15}" srcOrd="1" destOrd="0" parTransId="{B7F6120E-E02E-4F5C-A25E-20922B463E80}" sibTransId="{CAB82EE5-332F-4E8D-A3BC-8C292F4A21E0}"/>
    <dgm:cxn modelId="{EFC863C4-68F9-4B7E-B1C6-5CA6E8942CD8}" type="presOf" srcId="{B40B8FAD-ED5C-4646-8649-82E12D168587}" destId="{4C8AF921-B060-448A-BA60-6CC7DB28852A}" srcOrd="0" destOrd="0" presId="urn:microsoft.com/office/officeart/2005/8/layout/hList3"/>
    <dgm:cxn modelId="{C954D84D-999D-4193-A6AA-760D7F2C830C}" type="presOf" srcId="{21B2CFA9-08DA-4107-AD8F-CDD958730A15}" destId="{BFD501AD-2A55-445B-86B9-D6B7DD840A45}" srcOrd="0" destOrd="0" presId="urn:microsoft.com/office/officeart/2005/8/layout/hList3"/>
    <dgm:cxn modelId="{6E18CC52-0DC6-4404-913D-5A4DDA653BCD}" srcId="{F5F8050C-477E-42FC-937B-418F56B5A78B}" destId="{B63C0FC1-E862-474A-A1CA-02F7C605FC23}" srcOrd="0" destOrd="0" parTransId="{F57EF7AA-4017-4775-B92E-BA91E576FCA3}" sibTransId="{BC9E3E13-5F38-458F-89AF-C5D6C1D5C7E6}"/>
    <dgm:cxn modelId="{EB13FD21-C67A-4235-9B10-86B2BC34347A}" type="presOf" srcId="{B63C0FC1-E862-474A-A1CA-02F7C605FC23}" destId="{00380726-10C2-4AC6-A9F7-4617F59D9C43}" srcOrd="0" destOrd="0" presId="urn:microsoft.com/office/officeart/2005/8/layout/hList3"/>
    <dgm:cxn modelId="{0F2B651E-3AFA-4C61-B3E7-B4DA4F760629}" type="presOf" srcId="{F5F8050C-477E-42FC-937B-418F56B5A78B}" destId="{1F5025C8-91D8-443C-AB00-8EF746FD0252}" srcOrd="0" destOrd="0" presId="urn:microsoft.com/office/officeart/2005/8/layout/hList3"/>
    <dgm:cxn modelId="{03E1658F-8F22-45F5-B0B7-9C5F398A52B6}" srcId="{B63C0FC1-E862-474A-A1CA-02F7C605FC23}" destId="{E1C76FF7-66E4-4CA6-9274-C1173DF438D9}" srcOrd="2" destOrd="0" parTransId="{9550912D-AC08-4E0E-95A1-DF451AC01968}" sibTransId="{BC2F6D0B-5875-4F74-A9A5-CDECC9B60242}"/>
    <dgm:cxn modelId="{DD10FB34-A026-402F-9B3E-B7A08D836BED}" type="presParOf" srcId="{1F5025C8-91D8-443C-AB00-8EF746FD0252}" destId="{00380726-10C2-4AC6-A9F7-4617F59D9C43}" srcOrd="0" destOrd="0" presId="urn:microsoft.com/office/officeart/2005/8/layout/hList3"/>
    <dgm:cxn modelId="{33C4C354-24CE-4DD9-A21E-17386C7989E3}" type="presParOf" srcId="{1F5025C8-91D8-443C-AB00-8EF746FD0252}" destId="{87434433-81C6-4574-84BF-DCD1C4BC26FA}" srcOrd="1" destOrd="0" presId="urn:microsoft.com/office/officeart/2005/8/layout/hList3"/>
    <dgm:cxn modelId="{789772AC-A885-4A24-A601-00EBB248A414}" type="presParOf" srcId="{87434433-81C6-4574-84BF-DCD1C4BC26FA}" destId="{4C8AF921-B060-448A-BA60-6CC7DB28852A}" srcOrd="0" destOrd="0" presId="urn:microsoft.com/office/officeart/2005/8/layout/hList3"/>
    <dgm:cxn modelId="{5EB758EC-F340-4289-9DA8-D12A3E6426FA}" type="presParOf" srcId="{87434433-81C6-4574-84BF-DCD1C4BC26FA}" destId="{BFD501AD-2A55-445B-86B9-D6B7DD840A45}" srcOrd="1" destOrd="0" presId="urn:microsoft.com/office/officeart/2005/8/layout/hList3"/>
    <dgm:cxn modelId="{170052C7-92E1-4496-A102-557BB031899A}" type="presParOf" srcId="{87434433-81C6-4574-84BF-DCD1C4BC26FA}" destId="{DE847F7D-B9F3-46AB-85B2-3090FF87EED5}" srcOrd="2" destOrd="0" presId="urn:microsoft.com/office/officeart/2005/8/layout/hList3"/>
    <dgm:cxn modelId="{A08B96D6-3156-4B62-BD16-7C62391899D5}" type="presParOf" srcId="{1F5025C8-91D8-443C-AB00-8EF746FD0252}" destId="{43001014-E045-423F-9458-03CFA9BA136E}"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80DB08-CCC1-4DB8-B827-2D9EFEC1DC74}">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S_tradnl" sz="2900" kern="1200" dirty="0" smtClean="0"/>
            <a:t>1863</a:t>
          </a:r>
          <a:endParaRPr lang="es-ES_tradnl" sz="2900" kern="1200" dirty="0"/>
        </a:p>
      </dsp:txBody>
      <dsp:txXfrm rot="5400000">
        <a:off x="-222646" y="223826"/>
        <a:ext cx="1484312" cy="1039018"/>
      </dsp:txXfrm>
    </dsp:sp>
    <dsp:sp modelId="{193A2320-36F2-4069-88C0-1728F1D596A6}">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s-ES_tradnl" sz="3600" kern="1200" dirty="0" smtClean="0"/>
            <a:t>Bayer y </a:t>
          </a:r>
          <a:r>
            <a:rPr lang="es-ES_tradnl" sz="3600" kern="1200" dirty="0" err="1" smtClean="0"/>
            <a:t>Weskott</a:t>
          </a:r>
          <a:endParaRPr lang="es-ES_tradnl" sz="3600" kern="1200" dirty="0"/>
        </a:p>
      </dsp:txBody>
      <dsp:txXfrm rot="5400000">
        <a:off x="3085107" y="-2044909"/>
        <a:ext cx="964803" cy="5056981"/>
      </dsp:txXfrm>
    </dsp:sp>
    <dsp:sp modelId="{626DE35A-EB6C-4A1A-BE5F-69AC785D45ED}">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S_tradnl" sz="2900" kern="1200" dirty="0" smtClean="0"/>
            <a:t>1897</a:t>
          </a:r>
          <a:endParaRPr lang="es-ES_tradnl" sz="2900" kern="1200" dirty="0"/>
        </a:p>
      </dsp:txBody>
      <dsp:txXfrm rot="5400000">
        <a:off x="-222646" y="1512490"/>
        <a:ext cx="1484312" cy="1039018"/>
      </dsp:txXfrm>
    </dsp:sp>
    <dsp:sp modelId="{D1B3A56E-B318-4F2B-914B-31B1B7BE89DE}">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s-ES_tradnl" sz="3600" kern="1200" dirty="0" smtClean="0"/>
            <a:t>Acido </a:t>
          </a:r>
          <a:r>
            <a:rPr lang="es-ES_tradnl" sz="3600" kern="1200" dirty="0" err="1" smtClean="0"/>
            <a:t>Acetil</a:t>
          </a:r>
          <a:r>
            <a:rPr lang="es-ES_tradnl" sz="3600" kern="1200" dirty="0" smtClean="0"/>
            <a:t> Salicílico</a:t>
          </a:r>
          <a:endParaRPr lang="es-ES_tradnl" sz="3600" kern="1200" dirty="0"/>
        </a:p>
      </dsp:txBody>
      <dsp:txXfrm rot="5400000">
        <a:off x="3085107" y="-756245"/>
        <a:ext cx="964803" cy="5056981"/>
      </dsp:txXfrm>
    </dsp:sp>
    <dsp:sp modelId="{092ABBAB-4E28-45D5-BE8D-6620D28C64C8}">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S_tradnl" sz="2900" kern="1200" dirty="0" smtClean="0"/>
            <a:t>1899</a:t>
          </a:r>
          <a:endParaRPr lang="es-ES_tradnl" sz="2900" kern="1200" dirty="0"/>
        </a:p>
      </dsp:txBody>
      <dsp:txXfrm rot="5400000">
        <a:off x="-222646" y="2801154"/>
        <a:ext cx="1484312" cy="1039018"/>
      </dsp:txXfrm>
    </dsp:sp>
    <dsp:sp modelId="{63A88094-B8A0-4C6D-A24F-D53F0C333E3F}">
      <dsp:nvSpPr>
        <dsp:cNvPr id="0" name=""/>
        <dsp:cNvSpPr/>
      </dsp:nvSpPr>
      <dsp:spPr>
        <a:xfrm rot="5400000">
          <a:off x="3085107" y="519306"/>
          <a:ext cx="964803" cy="5056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s-ES_tradnl" sz="4400" kern="1200" dirty="0" smtClean="0"/>
            <a:t>     ASPIRINA</a:t>
          </a:r>
          <a:endParaRPr lang="es-ES_tradnl" sz="4400" kern="1200" dirty="0"/>
        </a:p>
      </dsp:txBody>
      <dsp:txXfrm rot="5400000">
        <a:off x="3085107" y="519306"/>
        <a:ext cx="964803" cy="505698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0CBD43-8912-4392-BDFD-B2D12A4AA7F6}">
      <dsp:nvSpPr>
        <dsp:cNvPr id="0" name=""/>
        <dsp:cNvSpPr/>
      </dsp:nvSpPr>
      <dsp:spPr>
        <a:xfrm>
          <a:off x="3434206" y="1161248"/>
          <a:ext cx="633794" cy="608816"/>
        </a:xfrm>
        <a:custGeom>
          <a:avLst/>
          <a:gdLst/>
          <a:ahLst/>
          <a:cxnLst/>
          <a:rect l="0" t="0" r="0" b="0"/>
          <a:pathLst>
            <a:path>
              <a:moveTo>
                <a:pt x="0" y="0"/>
              </a:moveTo>
              <a:lnTo>
                <a:pt x="0" y="608816"/>
              </a:lnTo>
              <a:lnTo>
                <a:pt x="633794" y="6088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2DB6E-314F-400A-8B1C-373615C9C5F8}">
      <dsp:nvSpPr>
        <dsp:cNvPr id="0" name=""/>
        <dsp:cNvSpPr/>
      </dsp:nvSpPr>
      <dsp:spPr>
        <a:xfrm>
          <a:off x="5531733" y="3266187"/>
          <a:ext cx="222352" cy="1734351"/>
        </a:xfrm>
        <a:custGeom>
          <a:avLst/>
          <a:gdLst/>
          <a:ahLst/>
          <a:cxnLst/>
          <a:rect l="0" t="0" r="0" b="0"/>
          <a:pathLst>
            <a:path>
              <a:moveTo>
                <a:pt x="0" y="0"/>
              </a:moveTo>
              <a:lnTo>
                <a:pt x="0" y="1734351"/>
              </a:lnTo>
              <a:lnTo>
                <a:pt x="222352" y="17343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7BC749-7074-4876-918A-E49D2A2D297D}">
      <dsp:nvSpPr>
        <dsp:cNvPr id="0" name=""/>
        <dsp:cNvSpPr/>
      </dsp:nvSpPr>
      <dsp:spPr>
        <a:xfrm>
          <a:off x="5531733" y="3266187"/>
          <a:ext cx="222352" cy="681881"/>
        </a:xfrm>
        <a:custGeom>
          <a:avLst/>
          <a:gdLst/>
          <a:ahLst/>
          <a:cxnLst/>
          <a:rect l="0" t="0" r="0" b="0"/>
          <a:pathLst>
            <a:path>
              <a:moveTo>
                <a:pt x="0" y="0"/>
              </a:moveTo>
              <a:lnTo>
                <a:pt x="0" y="681881"/>
              </a:lnTo>
              <a:lnTo>
                <a:pt x="222352" y="6818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8C7F40-17C4-45E9-AC6B-2529DC64BC8C}">
      <dsp:nvSpPr>
        <dsp:cNvPr id="0" name=""/>
        <dsp:cNvSpPr/>
      </dsp:nvSpPr>
      <dsp:spPr>
        <a:xfrm>
          <a:off x="3434206" y="1161248"/>
          <a:ext cx="2690467" cy="1363763"/>
        </a:xfrm>
        <a:custGeom>
          <a:avLst/>
          <a:gdLst/>
          <a:ahLst/>
          <a:cxnLst/>
          <a:rect l="0" t="0" r="0" b="0"/>
          <a:pathLst>
            <a:path>
              <a:moveTo>
                <a:pt x="0" y="0"/>
              </a:moveTo>
              <a:lnTo>
                <a:pt x="0" y="1208116"/>
              </a:lnTo>
              <a:lnTo>
                <a:pt x="2690467" y="1208116"/>
              </a:lnTo>
              <a:lnTo>
                <a:pt x="2690467" y="13637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11D152-4C69-41D0-A87D-C886AF6512A2}">
      <dsp:nvSpPr>
        <dsp:cNvPr id="0" name=""/>
        <dsp:cNvSpPr/>
      </dsp:nvSpPr>
      <dsp:spPr>
        <a:xfrm>
          <a:off x="3434206" y="1161248"/>
          <a:ext cx="896822" cy="1363763"/>
        </a:xfrm>
        <a:custGeom>
          <a:avLst/>
          <a:gdLst/>
          <a:ahLst/>
          <a:cxnLst/>
          <a:rect l="0" t="0" r="0" b="0"/>
          <a:pathLst>
            <a:path>
              <a:moveTo>
                <a:pt x="0" y="0"/>
              </a:moveTo>
              <a:lnTo>
                <a:pt x="0" y="1208116"/>
              </a:lnTo>
              <a:lnTo>
                <a:pt x="896822" y="1208116"/>
              </a:lnTo>
              <a:lnTo>
                <a:pt x="896822" y="13637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EC755A-19ED-4D50-A512-850D82BD5A5D}">
      <dsp:nvSpPr>
        <dsp:cNvPr id="0" name=""/>
        <dsp:cNvSpPr/>
      </dsp:nvSpPr>
      <dsp:spPr>
        <a:xfrm>
          <a:off x="2537383" y="1161248"/>
          <a:ext cx="896822" cy="1363763"/>
        </a:xfrm>
        <a:custGeom>
          <a:avLst/>
          <a:gdLst/>
          <a:ahLst/>
          <a:cxnLst/>
          <a:rect l="0" t="0" r="0" b="0"/>
          <a:pathLst>
            <a:path>
              <a:moveTo>
                <a:pt x="896822" y="0"/>
              </a:moveTo>
              <a:lnTo>
                <a:pt x="896822" y="1208116"/>
              </a:lnTo>
              <a:lnTo>
                <a:pt x="0" y="1208116"/>
              </a:lnTo>
              <a:lnTo>
                <a:pt x="0" y="13637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0FC177-526C-49B4-829F-5157D6AA57EE}">
      <dsp:nvSpPr>
        <dsp:cNvPr id="0" name=""/>
        <dsp:cNvSpPr/>
      </dsp:nvSpPr>
      <dsp:spPr>
        <a:xfrm>
          <a:off x="743738" y="1161248"/>
          <a:ext cx="2690467" cy="1363763"/>
        </a:xfrm>
        <a:custGeom>
          <a:avLst/>
          <a:gdLst/>
          <a:ahLst/>
          <a:cxnLst/>
          <a:rect l="0" t="0" r="0" b="0"/>
          <a:pathLst>
            <a:path>
              <a:moveTo>
                <a:pt x="2690467" y="0"/>
              </a:moveTo>
              <a:lnTo>
                <a:pt x="2690467" y="1208116"/>
              </a:lnTo>
              <a:lnTo>
                <a:pt x="0" y="1208116"/>
              </a:lnTo>
              <a:lnTo>
                <a:pt x="0" y="13637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36F73C-A6D6-4D4E-984A-8652CF2B5E38}">
      <dsp:nvSpPr>
        <dsp:cNvPr id="0" name=""/>
        <dsp:cNvSpPr/>
      </dsp:nvSpPr>
      <dsp:spPr>
        <a:xfrm>
          <a:off x="2693030" y="420073"/>
          <a:ext cx="1482351" cy="741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_tradnl" sz="2200" kern="1200" dirty="0" smtClean="0"/>
            <a:t>Consejo de Dirección</a:t>
          </a:r>
          <a:endParaRPr lang="es-ES_tradnl" sz="2200" kern="1200" dirty="0"/>
        </a:p>
      </dsp:txBody>
      <dsp:txXfrm>
        <a:off x="2693030" y="420073"/>
        <a:ext cx="1482351" cy="741175"/>
      </dsp:txXfrm>
    </dsp:sp>
    <dsp:sp modelId="{E37BA134-7CBD-45A3-8A21-1FA715C36C60}">
      <dsp:nvSpPr>
        <dsp:cNvPr id="0" name=""/>
        <dsp:cNvSpPr/>
      </dsp:nvSpPr>
      <dsp:spPr>
        <a:xfrm>
          <a:off x="2562" y="2525012"/>
          <a:ext cx="1482351" cy="741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_tradnl" sz="2200" kern="1200" dirty="0" smtClean="0"/>
            <a:t>BHC</a:t>
          </a:r>
          <a:endParaRPr lang="es-ES_tradnl" sz="2200" kern="1200" dirty="0"/>
        </a:p>
      </dsp:txBody>
      <dsp:txXfrm>
        <a:off x="2562" y="2525012"/>
        <a:ext cx="1482351" cy="741175"/>
      </dsp:txXfrm>
    </dsp:sp>
    <dsp:sp modelId="{2AB79C5B-4038-41D5-B6C6-34357C5C0EA6}">
      <dsp:nvSpPr>
        <dsp:cNvPr id="0" name=""/>
        <dsp:cNvSpPr/>
      </dsp:nvSpPr>
      <dsp:spPr>
        <a:xfrm>
          <a:off x="1796207" y="2525012"/>
          <a:ext cx="1482351" cy="741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_tradnl" sz="2200" kern="1200" dirty="0" smtClean="0"/>
            <a:t>BCS</a:t>
          </a:r>
          <a:endParaRPr lang="es-ES_tradnl" sz="2200" kern="1200" dirty="0"/>
        </a:p>
      </dsp:txBody>
      <dsp:txXfrm>
        <a:off x="1796207" y="2525012"/>
        <a:ext cx="1482351" cy="741175"/>
      </dsp:txXfrm>
    </dsp:sp>
    <dsp:sp modelId="{EB922201-91DA-4477-87D8-A295D16FF514}">
      <dsp:nvSpPr>
        <dsp:cNvPr id="0" name=""/>
        <dsp:cNvSpPr/>
      </dsp:nvSpPr>
      <dsp:spPr>
        <a:xfrm>
          <a:off x="3589852" y="2525012"/>
          <a:ext cx="1482351" cy="741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_tradnl" sz="2200" kern="1200" dirty="0" smtClean="0"/>
            <a:t>BMS</a:t>
          </a:r>
          <a:endParaRPr lang="es-ES_tradnl" sz="2200" kern="1200" dirty="0"/>
        </a:p>
      </dsp:txBody>
      <dsp:txXfrm>
        <a:off x="3589852" y="2525012"/>
        <a:ext cx="1482351" cy="741175"/>
      </dsp:txXfrm>
    </dsp:sp>
    <dsp:sp modelId="{F5845D80-00DA-4B47-B4E6-79BEF7CBFE17}">
      <dsp:nvSpPr>
        <dsp:cNvPr id="0" name=""/>
        <dsp:cNvSpPr/>
      </dsp:nvSpPr>
      <dsp:spPr>
        <a:xfrm>
          <a:off x="5383498" y="2525012"/>
          <a:ext cx="1482351" cy="741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_tradnl" sz="2200" kern="1200" dirty="0" smtClean="0"/>
            <a:t>BBS</a:t>
          </a:r>
          <a:endParaRPr lang="es-ES_tradnl" sz="2200" kern="1200" dirty="0"/>
        </a:p>
      </dsp:txBody>
      <dsp:txXfrm>
        <a:off x="5383498" y="2525012"/>
        <a:ext cx="1482351" cy="741175"/>
      </dsp:txXfrm>
    </dsp:sp>
    <dsp:sp modelId="{114DFE0E-FB0E-4865-8A26-23059B8F895B}">
      <dsp:nvSpPr>
        <dsp:cNvPr id="0" name=""/>
        <dsp:cNvSpPr/>
      </dsp:nvSpPr>
      <dsp:spPr>
        <a:xfrm>
          <a:off x="5754085" y="3577481"/>
          <a:ext cx="1482351" cy="741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_tradnl" sz="2200" kern="1200" dirty="0" smtClean="0"/>
            <a:t>BTS</a:t>
          </a:r>
          <a:endParaRPr lang="es-ES_tradnl" sz="2200" kern="1200" dirty="0"/>
        </a:p>
      </dsp:txBody>
      <dsp:txXfrm>
        <a:off x="5754085" y="3577481"/>
        <a:ext cx="1482351" cy="741175"/>
      </dsp:txXfrm>
    </dsp:sp>
    <dsp:sp modelId="{7EF583B2-2DFE-486C-8125-589729B5122D}">
      <dsp:nvSpPr>
        <dsp:cNvPr id="0" name=""/>
        <dsp:cNvSpPr/>
      </dsp:nvSpPr>
      <dsp:spPr>
        <a:xfrm>
          <a:off x="5754085" y="4629951"/>
          <a:ext cx="1482351" cy="741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_tradnl" sz="2200" kern="1200" dirty="0" err="1" smtClean="0"/>
            <a:t>Currenta</a:t>
          </a:r>
          <a:endParaRPr lang="es-ES_tradnl" sz="2200" kern="1200" dirty="0"/>
        </a:p>
      </dsp:txBody>
      <dsp:txXfrm>
        <a:off x="5754085" y="4629951"/>
        <a:ext cx="1482351" cy="741175"/>
      </dsp:txXfrm>
    </dsp:sp>
    <dsp:sp modelId="{48CB07C1-09BE-4C4A-B59D-6CC53871FA8E}">
      <dsp:nvSpPr>
        <dsp:cNvPr id="0" name=""/>
        <dsp:cNvSpPr/>
      </dsp:nvSpPr>
      <dsp:spPr>
        <a:xfrm>
          <a:off x="4068000" y="1399477"/>
          <a:ext cx="1482351" cy="7411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_tradnl" sz="2200" kern="1200" dirty="0" smtClean="0"/>
            <a:t>Centro Corporativo</a:t>
          </a:r>
          <a:endParaRPr lang="es-ES_tradnl" sz="2200" kern="1200" dirty="0"/>
        </a:p>
      </dsp:txBody>
      <dsp:txXfrm>
        <a:off x="4068000" y="1399477"/>
        <a:ext cx="1482351" cy="74117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0582B7-7E1B-4E8C-BA23-93E9F461A183}">
      <dsp:nvSpPr>
        <dsp:cNvPr id="0" name=""/>
        <dsp:cNvSpPr/>
      </dsp:nvSpPr>
      <dsp:spPr>
        <a:xfrm>
          <a:off x="3642" y="1489955"/>
          <a:ext cx="1896888" cy="18968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_tradnl" sz="1700" kern="1200" dirty="0" smtClean="0"/>
            <a:t>3MIEMBROS</a:t>
          </a:r>
          <a:endParaRPr lang="es-ES_tradnl" sz="1700" kern="1200" dirty="0"/>
        </a:p>
      </dsp:txBody>
      <dsp:txXfrm>
        <a:off x="3642" y="1489955"/>
        <a:ext cx="1896888" cy="1896888"/>
      </dsp:txXfrm>
    </dsp:sp>
    <dsp:sp modelId="{D8AEB7E0-DEA4-47EF-8514-2BCB7EF5744D}">
      <dsp:nvSpPr>
        <dsp:cNvPr id="0" name=""/>
        <dsp:cNvSpPr/>
      </dsp:nvSpPr>
      <dsp:spPr>
        <a:xfrm>
          <a:off x="2054558" y="1888302"/>
          <a:ext cx="1100195" cy="110019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_tradnl" sz="1400" kern="1200"/>
        </a:p>
      </dsp:txBody>
      <dsp:txXfrm>
        <a:off x="2054558" y="1888302"/>
        <a:ext cx="1100195" cy="1100195"/>
      </dsp:txXfrm>
    </dsp:sp>
    <dsp:sp modelId="{A5E551B1-8FB8-456A-843D-46225AD476BC}">
      <dsp:nvSpPr>
        <dsp:cNvPr id="0" name=""/>
        <dsp:cNvSpPr/>
      </dsp:nvSpPr>
      <dsp:spPr>
        <a:xfrm>
          <a:off x="3308781" y="1489955"/>
          <a:ext cx="1896888" cy="18968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_tradnl" sz="1700" kern="1200" dirty="0" smtClean="0"/>
            <a:t>PRESIDENTE</a:t>
          </a:r>
          <a:endParaRPr lang="es-ES_tradnl" sz="1700" kern="1200" dirty="0"/>
        </a:p>
      </dsp:txBody>
      <dsp:txXfrm>
        <a:off x="3308781" y="1489955"/>
        <a:ext cx="1896888" cy="1896888"/>
      </dsp:txXfrm>
    </dsp:sp>
    <dsp:sp modelId="{03971115-E2DF-4F7D-AC33-8F225C692981}">
      <dsp:nvSpPr>
        <dsp:cNvPr id="0" name=""/>
        <dsp:cNvSpPr/>
      </dsp:nvSpPr>
      <dsp:spPr>
        <a:xfrm>
          <a:off x="5359698" y="1888302"/>
          <a:ext cx="1100195" cy="110019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_tradnl" sz="1400" kern="1200"/>
        </a:p>
      </dsp:txBody>
      <dsp:txXfrm>
        <a:off x="5359698" y="1888302"/>
        <a:ext cx="1100195" cy="1100195"/>
      </dsp:txXfrm>
    </dsp:sp>
    <dsp:sp modelId="{33F3BCE2-D509-4091-9F68-3C1A546E32FC}">
      <dsp:nvSpPr>
        <dsp:cNvPr id="0" name=""/>
        <dsp:cNvSpPr/>
      </dsp:nvSpPr>
      <dsp:spPr>
        <a:xfrm>
          <a:off x="6613921" y="1489955"/>
          <a:ext cx="2221636" cy="18968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_tradnl" sz="2000" kern="1200" dirty="0" smtClean="0"/>
            <a:t>CONSEJO DE DIRECCION</a:t>
          </a:r>
          <a:endParaRPr lang="es-ES_tradnl" sz="2000" kern="1200" dirty="0"/>
        </a:p>
      </dsp:txBody>
      <dsp:txXfrm>
        <a:off x="6613921" y="1489955"/>
        <a:ext cx="2221636" cy="1896888"/>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38CE91-DD54-420A-B844-831B8E0D957F}">
      <dsp:nvSpPr>
        <dsp:cNvPr id="0" name=""/>
        <dsp:cNvSpPr/>
      </dsp:nvSpPr>
      <dsp:spPr>
        <a:xfrm>
          <a:off x="3926052" y="1810507"/>
          <a:ext cx="1712753" cy="1306633"/>
        </a:xfrm>
        <a:custGeom>
          <a:avLst/>
          <a:gdLst/>
          <a:ahLst/>
          <a:cxnLst/>
          <a:rect l="0" t="0" r="0" b="0"/>
          <a:pathLst>
            <a:path>
              <a:moveTo>
                <a:pt x="0" y="0"/>
              </a:moveTo>
              <a:lnTo>
                <a:pt x="0" y="1306633"/>
              </a:lnTo>
              <a:lnTo>
                <a:pt x="1712753" y="1306633"/>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45FE601-4978-43D7-BFB0-51A01E073BB1}">
      <dsp:nvSpPr>
        <dsp:cNvPr id="0" name=""/>
        <dsp:cNvSpPr/>
      </dsp:nvSpPr>
      <dsp:spPr>
        <a:xfrm>
          <a:off x="2453418" y="1810507"/>
          <a:ext cx="1472634" cy="1306633"/>
        </a:xfrm>
        <a:custGeom>
          <a:avLst/>
          <a:gdLst/>
          <a:ahLst/>
          <a:cxnLst/>
          <a:rect l="0" t="0" r="0" b="0"/>
          <a:pathLst>
            <a:path>
              <a:moveTo>
                <a:pt x="1472634" y="0"/>
              </a:moveTo>
              <a:lnTo>
                <a:pt x="1472634" y="1306633"/>
              </a:lnTo>
              <a:lnTo>
                <a:pt x="0" y="1306633"/>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DF60DA8-997D-4C51-965B-DA4AABBE4947}">
      <dsp:nvSpPr>
        <dsp:cNvPr id="0" name=""/>
        <dsp:cNvSpPr/>
      </dsp:nvSpPr>
      <dsp:spPr>
        <a:xfrm>
          <a:off x="3926052" y="1810507"/>
          <a:ext cx="722144" cy="544633"/>
        </a:xfrm>
        <a:custGeom>
          <a:avLst/>
          <a:gdLst/>
          <a:ahLst/>
          <a:cxnLst/>
          <a:rect l="0" t="0" r="0" b="0"/>
          <a:pathLst>
            <a:path>
              <a:moveTo>
                <a:pt x="0" y="0"/>
              </a:moveTo>
              <a:lnTo>
                <a:pt x="0" y="544633"/>
              </a:lnTo>
              <a:lnTo>
                <a:pt x="722144" y="544633"/>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482DC15-DC9F-4FAA-84E4-F9DBC3FB46A9}">
      <dsp:nvSpPr>
        <dsp:cNvPr id="0" name=""/>
        <dsp:cNvSpPr/>
      </dsp:nvSpPr>
      <dsp:spPr>
        <a:xfrm>
          <a:off x="3019750" y="1810507"/>
          <a:ext cx="906301" cy="544633"/>
        </a:xfrm>
        <a:custGeom>
          <a:avLst/>
          <a:gdLst/>
          <a:ahLst/>
          <a:cxnLst/>
          <a:rect l="0" t="0" r="0" b="0"/>
          <a:pathLst>
            <a:path>
              <a:moveTo>
                <a:pt x="906301" y="0"/>
              </a:moveTo>
              <a:lnTo>
                <a:pt x="906301" y="544633"/>
              </a:lnTo>
              <a:lnTo>
                <a:pt x="0" y="544633"/>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B5E3147-4BB9-4323-9FB5-01ED7B3CE271}">
      <dsp:nvSpPr>
        <dsp:cNvPr id="0" name=""/>
        <dsp:cNvSpPr/>
      </dsp:nvSpPr>
      <dsp:spPr>
        <a:xfrm>
          <a:off x="6261482" y="4347231"/>
          <a:ext cx="515264" cy="1333992"/>
        </a:xfrm>
        <a:custGeom>
          <a:avLst/>
          <a:gdLst/>
          <a:ahLst/>
          <a:cxnLst/>
          <a:rect l="0" t="0" r="0" b="0"/>
          <a:pathLst>
            <a:path>
              <a:moveTo>
                <a:pt x="515264" y="0"/>
              </a:moveTo>
              <a:lnTo>
                <a:pt x="515264" y="1333992"/>
              </a:lnTo>
              <a:lnTo>
                <a:pt x="0" y="1333992"/>
              </a:lnTo>
            </a:path>
          </a:pathLst>
        </a:custGeom>
        <a:noFill/>
        <a:ln w="25400" cap="flat" cmpd="sng" algn="ctr">
          <a:solidFill>
            <a:schemeClr val="accent3">
              <a:tint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B0B9328-A1FB-49A5-9E49-77ACE3DC0B2C}">
      <dsp:nvSpPr>
        <dsp:cNvPr id="0" name=""/>
        <dsp:cNvSpPr/>
      </dsp:nvSpPr>
      <dsp:spPr>
        <a:xfrm>
          <a:off x="3926052" y="1810507"/>
          <a:ext cx="3327075" cy="1941249"/>
        </a:xfrm>
        <a:custGeom>
          <a:avLst/>
          <a:gdLst/>
          <a:ahLst/>
          <a:cxnLst/>
          <a:rect l="0" t="0" r="0" b="0"/>
          <a:pathLst>
            <a:path>
              <a:moveTo>
                <a:pt x="0" y="0"/>
              </a:moveTo>
              <a:lnTo>
                <a:pt x="0" y="1816199"/>
              </a:lnTo>
              <a:lnTo>
                <a:pt x="3327075" y="1816199"/>
              </a:lnTo>
              <a:lnTo>
                <a:pt x="3327075" y="1941249"/>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1964C0A-D193-4A45-BBE0-ACFF0FB8AD5B}">
      <dsp:nvSpPr>
        <dsp:cNvPr id="0" name=""/>
        <dsp:cNvSpPr/>
      </dsp:nvSpPr>
      <dsp:spPr>
        <a:xfrm>
          <a:off x="3926052" y="1810507"/>
          <a:ext cx="1886025" cy="1941249"/>
        </a:xfrm>
        <a:custGeom>
          <a:avLst/>
          <a:gdLst/>
          <a:ahLst/>
          <a:cxnLst/>
          <a:rect l="0" t="0" r="0" b="0"/>
          <a:pathLst>
            <a:path>
              <a:moveTo>
                <a:pt x="0" y="0"/>
              </a:moveTo>
              <a:lnTo>
                <a:pt x="0" y="1816199"/>
              </a:lnTo>
              <a:lnTo>
                <a:pt x="1886025" y="1816199"/>
              </a:lnTo>
              <a:lnTo>
                <a:pt x="1886025" y="1941249"/>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C0AD99F-8883-4D61-B067-56CB4E2AA7DE}">
      <dsp:nvSpPr>
        <dsp:cNvPr id="0" name=""/>
        <dsp:cNvSpPr/>
      </dsp:nvSpPr>
      <dsp:spPr>
        <a:xfrm>
          <a:off x="3926052" y="1810507"/>
          <a:ext cx="444974" cy="1941249"/>
        </a:xfrm>
        <a:custGeom>
          <a:avLst/>
          <a:gdLst/>
          <a:ahLst/>
          <a:cxnLst/>
          <a:rect l="0" t="0" r="0" b="0"/>
          <a:pathLst>
            <a:path>
              <a:moveTo>
                <a:pt x="0" y="0"/>
              </a:moveTo>
              <a:lnTo>
                <a:pt x="0" y="1816199"/>
              </a:lnTo>
              <a:lnTo>
                <a:pt x="444974" y="1816199"/>
              </a:lnTo>
              <a:lnTo>
                <a:pt x="444974" y="1941249"/>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2CB4DCF-4D43-4C2C-BF60-FBE6E53741C5}">
      <dsp:nvSpPr>
        <dsp:cNvPr id="0" name=""/>
        <dsp:cNvSpPr/>
      </dsp:nvSpPr>
      <dsp:spPr>
        <a:xfrm>
          <a:off x="2637223" y="1810507"/>
          <a:ext cx="1288828" cy="1941249"/>
        </a:xfrm>
        <a:custGeom>
          <a:avLst/>
          <a:gdLst/>
          <a:ahLst/>
          <a:cxnLst/>
          <a:rect l="0" t="0" r="0" b="0"/>
          <a:pathLst>
            <a:path>
              <a:moveTo>
                <a:pt x="1288828" y="0"/>
              </a:moveTo>
              <a:lnTo>
                <a:pt x="1288828" y="1816199"/>
              </a:lnTo>
              <a:lnTo>
                <a:pt x="0" y="1816199"/>
              </a:lnTo>
              <a:lnTo>
                <a:pt x="0" y="1941249"/>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1B14FE2-B1F6-494D-8AD6-CFD1D60547AB}">
      <dsp:nvSpPr>
        <dsp:cNvPr id="0" name=""/>
        <dsp:cNvSpPr/>
      </dsp:nvSpPr>
      <dsp:spPr>
        <a:xfrm>
          <a:off x="751198" y="1810507"/>
          <a:ext cx="3174853" cy="1941249"/>
        </a:xfrm>
        <a:custGeom>
          <a:avLst/>
          <a:gdLst/>
          <a:ahLst/>
          <a:cxnLst/>
          <a:rect l="0" t="0" r="0" b="0"/>
          <a:pathLst>
            <a:path>
              <a:moveTo>
                <a:pt x="3174853" y="0"/>
              </a:moveTo>
              <a:lnTo>
                <a:pt x="3174853" y="1816199"/>
              </a:lnTo>
              <a:lnTo>
                <a:pt x="0" y="1816199"/>
              </a:lnTo>
              <a:lnTo>
                <a:pt x="0" y="1941249"/>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DF620AD-3F7C-4326-8632-76A6AC520C38}">
      <dsp:nvSpPr>
        <dsp:cNvPr id="0" name=""/>
        <dsp:cNvSpPr/>
      </dsp:nvSpPr>
      <dsp:spPr>
        <a:xfrm>
          <a:off x="3330576" y="1215031"/>
          <a:ext cx="1190950" cy="595475"/>
        </a:xfrm>
        <a:prstGeom prst="rect">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spc="0" dirty="0" smtClean="0">
              <a:effectLst>
                <a:outerShdw blurRad="38100" dist="38100" dir="2700000" algn="tl">
                  <a:srgbClr val="000000">
                    <a:alpha val="43137"/>
                  </a:srgbClr>
                </a:outerShdw>
              </a:effectLst>
              <a:latin typeface="+mj-lt"/>
            </a:rPr>
            <a:t>BHC</a:t>
          </a:r>
          <a:endParaRPr lang="es-ES_tradnl" sz="2000" b="1" kern="1200" spc="0" dirty="0">
            <a:effectLst>
              <a:outerShdw blurRad="38100" dist="38100" dir="2700000" algn="tl">
                <a:srgbClr val="000000">
                  <a:alpha val="43137"/>
                </a:srgbClr>
              </a:outerShdw>
            </a:effectLst>
            <a:latin typeface="+mj-lt"/>
          </a:endParaRPr>
        </a:p>
      </dsp:txBody>
      <dsp:txXfrm>
        <a:off x="3330576" y="1215031"/>
        <a:ext cx="1190950" cy="595475"/>
      </dsp:txXfrm>
    </dsp:sp>
    <dsp:sp modelId="{72BCE42D-3A11-4143-A267-6524D1BB3EFB}">
      <dsp:nvSpPr>
        <dsp:cNvPr id="0" name=""/>
        <dsp:cNvSpPr/>
      </dsp:nvSpPr>
      <dsp:spPr>
        <a:xfrm>
          <a:off x="3501" y="3751756"/>
          <a:ext cx="1495393" cy="595475"/>
        </a:xfrm>
        <a:prstGeom prst="rect">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spc="0" dirty="0" err="1" smtClean="0">
              <a:effectLst>
                <a:outerShdw blurRad="38100" dist="38100" dir="2700000" algn="tl">
                  <a:srgbClr val="000000">
                    <a:alpha val="43137"/>
                  </a:srgbClr>
                </a:outerShdw>
              </a:effectLst>
              <a:latin typeface="+mj-lt"/>
            </a:rPr>
            <a:t>Consumer</a:t>
          </a:r>
          <a:r>
            <a:rPr lang="es-ES_tradnl" sz="2000" b="1" kern="1200" spc="0" dirty="0" smtClean="0">
              <a:effectLst>
                <a:outerShdw blurRad="38100" dist="38100" dir="2700000" algn="tl">
                  <a:srgbClr val="000000">
                    <a:alpha val="43137"/>
                  </a:srgbClr>
                </a:outerShdw>
              </a:effectLst>
              <a:latin typeface="+mj-lt"/>
            </a:rPr>
            <a:t> </a:t>
          </a:r>
          <a:r>
            <a:rPr lang="es-ES_tradnl" sz="2000" b="1" kern="1200" spc="0" dirty="0" err="1" smtClean="0">
              <a:effectLst>
                <a:outerShdw blurRad="38100" dist="38100" dir="2700000" algn="tl">
                  <a:srgbClr val="000000">
                    <a:alpha val="43137"/>
                  </a:srgbClr>
                </a:outerShdw>
              </a:effectLst>
              <a:latin typeface="+mj-lt"/>
            </a:rPr>
            <a:t>Care</a:t>
          </a:r>
          <a:r>
            <a:rPr lang="es-ES_tradnl" sz="1600" kern="1200" dirty="0" smtClean="0"/>
            <a:t>	</a:t>
          </a:r>
        </a:p>
      </dsp:txBody>
      <dsp:txXfrm>
        <a:off x="3501" y="3751756"/>
        <a:ext cx="1495393" cy="595475"/>
      </dsp:txXfrm>
    </dsp:sp>
    <dsp:sp modelId="{2A02B1EE-14E9-4FE9-92E6-4A09DCE2EF33}">
      <dsp:nvSpPr>
        <dsp:cNvPr id="0" name=""/>
        <dsp:cNvSpPr/>
      </dsp:nvSpPr>
      <dsp:spPr>
        <a:xfrm>
          <a:off x="1748994" y="3751756"/>
          <a:ext cx="1776457" cy="595475"/>
        </a:xfrm>
        <a:prstGeom prst="rect">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spc="0" dirty="0" err="1" smtClean="0">
              <a:effectLst>
                <a:outerShdw blurRad="38100" dist="38100" dir="2700000" algn="tl">
                  <a:srgbClr val="000000">
                    <a:alpha val="43137"/>
                  </a:srgbClr>
                </a:outerShdw>
              </a:effectLst>
              <a:latin typeface="+mj-lt"/>
            </a:rPr>
            <a:t>Pharmaceuticals</a:t>
          </a:r>
          <a:endParaRPr lang="es-ES_tradnl" sz="2000" b="1" kern="1200" spc="0" dirty="0">
            <a:effectLst>
              <a:outerShdw blurRad="38100" dist="38100" dir="2700000" algn="tl">
                <a:srgbClr val="000000">
                  <a:alpha val="43137"/>
                </a:srgbClr>
              </a:outerShdw>
            </a:effectLst>
            <a:latin typeface="+mj-lt"/>
          </a:endParaRPr>
        </a:p>
      </dsp:txBody>
      <dsp:txXfrm>
        <a:off x="1748994" y="3751756"/>
        <a:ext cx="1776457" cy="595475"/>
      </dsp:txXfrm>
    </dsp:sp>
    <dsp:sp modelId="{311DE04D-D9B9-4AB8-883D-6B8491A336A2}">
      <dsp:nvSpPr>
        <dsp:cNvPr id="0" name=""/>
        <dsp:cNvSpPr/>
      </dsp:nvSpPr>
      <dsp:spPr>
        <a:xfrm>
          <a:off x="3775551" y="3751756"/>
          <a:ext cx="1190950" cy="595475"/>
        </a:xfrm>
        <a:prstGeom prst="rect">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spc="0" dirty="0" smtClean="0">
              <a:effectLst>
                <a:outerShdw blurRad="38100" dist="38100" dir="2700000" algn="tl">
                  <a:srgbClr val="000000">
                    <a:alpha val="43137"/>
                  </a:srgbClr>
                </a:outerShdw>
              </a:effectLst>
              <a:latin typeface="+mj-lt"/>
            </a:rPr>
            <a:t>Animal </a:t>
          </a:r>
          <a:r>
            <a:rPr lang="es-ES_tradnl" sz="2000" b="1" kern="1200" spc="0" dirty="0" err="1" smtClean="0">
              <a:effectLst>
                <a:outerShdw blurRad="38100" dist="38100" dir="2700000" algn="tl">
                  <a:srgbClr val="000000">
                    <a:alpha val="43137"/>
                  </a:srgbClr>
                </a:outerShdw>
              </a:effectLst>
              <a:latin typeface="+mj-lt"/>
            </a:rPr>
            <a:t>Care</a:t>
          </a:r>
          <a:endParaRPr lang="es-ES_tradnl" sz="2000" b="1" kern="1200" spc="0" dirty="0">
            <a:effectLst>
              <a:outerShdw blurRad="38100" dist="38100" dir="2700000" algn="tl">
                <a:srgbClr val="000000">
                  <a:alpha val="43137"/>
                </a:srgbClr>
              </a:outerShdw>
            </a:effectLst>
            <a:latin typeface="+mj-lt"/>
          </a:endParaRPr>
        </a:p>
      </dsp:txBody>
      <dsp:txXfrm>
        <a:off x="3775551" y="3751756"/>
        <a:ext cx="1190950" cy="595475"/>
      </dsp:txXfrm>
    </dsp:sp>
    <dsp:sp modelId="{A4997CA3-5478-46CD-9395-C872C6B6FD0E}">
      <dsp:nvSpPr>
        <dsp:cNvPr id="0" name=""/>
        <dsp:cNvSpPr/>
      </dsp:nvSpPr>
      <dsp:spPr>
        <a:xfrm>
          <a:off x="5216601" y="3751756"/>
          <a:ext cx="1190950" cy="595475"/>
        </a:xfrm>
        <a:prstGeom prst="rect">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spc="0" dirty="0" smtClean="0">
              <a:effectLst>
                <a:outerShdw blurRad="38100" dist="38100" dir="2700000" algn="tl">
                  <a:srgbClr val="000000">
                    <a:alpha val="43137"/>
                  </a:srgbClr>
                </a:outerShdw>
              </a:effectLst>
              <a:latin typeface="+mj-lt"/>
            </a:rPr>
            <a:t>Diabetes </a:t>
          </a:r>
          <a:r>
            <a:rPr lang="es-ES_tradnl" sz="2000" b="1" kern="1200" spc="0" dirty="0" err="1" smtClean="0">
              <a:effectLst>
                <a:outerShdw blurRad="38100" dist="38100" dir="2700000" algn="tl">
                  <a:srgbClr val="000000">
                    <a:alpha val="43137"/>
                  </a:srgbClr>
                </a:outerShdw>
              </a:effectLst>
              <a:latin typeface="+mj-lt"/>
            </a:rPr>
            <a:t>Care</a:t>
          </a:r>
          <a:endParaRPr lang="es-ES_tradnl" sz="2000" b="1" kern="1200" spc="0" dirty="0">
            <a:effectLst>
              <a:outerShdw blurRad="38100" dist="38100" dir="2700000" algn="tl">
                <a:srgbClr val="000000">
                  <a:alpha val="43137"/>
                </a:srgbClr>
              </a:outerShdw>
            </a:effectLst>
            <a:latin typeface="+mj-lt"/>
          </a:endParaRPr>
        </a:p>
      </dsp:txBody>
      <dsp:txXfrm>
        <a:off x="5216601" y="3751756"/>
        <a:ext cx="1190950" cy="595475"/>
      </dsp:txXfrm>
    </dsp:sp>
    <dsp:sp modelId="{808D5A19-37BA-4280-BC04-4FCD5EE3C4FD}">
      <dsp:nvSpPr>
        <dsp:cNvPr id="0" name=""/>
        <dsp:cNvSpPr/>
      </dsp:nvSpPr>
      <dsp:spPr>
        <a:xfrm>
          <a:off x="6657652" y="3751756"/>
          <a:ext cx="1190950" cy="595475"/>
        </a:xfrm>
        <a:prstGeom prst="rect">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spc="0" dirty="0" err="1" smtClean="0">
              <a:effectLst>
                <a:outerShdw blurRad="38100" dist="38100" dir="2700000" algn="tl">
                  <a:srgbClr val="000000">
                    <a:alpha val="43137"/>
                  </a:srgbClr>
                </a:outerShdw>
              </a:effectLst>
              <a:latin typeface="+mj-lt"/>
            </a:rPr>
            <a:t>Product</a:t>
          </a:r>
          <a:r>
            <a:rPr lang="es-ES_tradnl" sz="2000" b="1" kern="1200" spc="0" dirty="0" smtClean="0">
              <a:effectLst>
                <a:outerShdw blurRad="38100" dist="38100" dir="2700000" algn="tl">
                  <a:srgbClr val="000000">
                    <a:alpha val="43137"/>
                  </a:srgbClr>
                </a:outerShdw>
              </a:effectLst>
              <a:latin typeface="+mj-lt"/>
            </a:rPr>
            <a:t> </a:t>
          </a:r>
          <a:r>
            <a:rPr lang="es-ES_tradnl" sz="2000" b="1" kern="1200" spc="0" dirty="0" err="1" smtClean="0">
              <a:effectLst>
                <a:outerShdw blurRad="38100" dist="38100" dir="2700000" algn="tl">
                  <a:srgbClr val="000000">
                    <a:alpha val="43137"/>
                  </a:srgbClr>
                </a:outerShdw>
              </a:effectLst>
              <a:latin typeface="+mj-lt"/>
            </a:rPr>
            <a:t>Supply</a:t>
          </a:r>
          <a:endParaRPr lang="es-ES_tradnl" sz="2000" b="1" kern="1200" spc="0" dirty="0">
            <a:effectLst>
              <a:outerShdw blurRad="38100" dist="38100" dir="2700000" algn="tl">
                <a:srgbClr val="000000">
                  <a:alpha val="43137"/>
                </a:srgbClr>
              </a:outerShdw>
            </a:effectLst>
            <a:latin typeface="+mj-lt"/>
          </a:endParaRPr>
        </a:p>
      </dsp:txBody>
      <dsp:txXfrm>
        <a:off x="6657652" y="3751756"/>
        <a:ext cx="1190950" cy="595475"/>
      </dsp:txXfrm>
    </dsp:sp>
    <dsp:sp modelId="{4C219A33-0BDA-4257-BAA5-6D1775B2519C}">
      <dsp:nvSpPr>
        <dsp:cNvPr id="0" name=""/>
        <dsp:cNvSpPr/>
      </dsp:nvSpPr>
      <dsp:spPr>
        <a:xfrm>
          <a:off x="4381173" y="5158406"/>
          <a:ext cx="1880308" cy="1045636"/>
        </a:xfrm>
        <a:prstGeom prst="rect">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spc="0" dirty="0" smtClean="0">
              <a:effectLst>
                <a:outerShdw blurRad="38100" dist="38100" dir="2700000" algn="tl">
                  <a:srgbClr val="000000">
                    <a:alpha val="43137"/>
                  </a:srgbClr>
                </a:outerShdw>
              </a:effectLst>
              <a:latin typeface="+mj-lt"/>
            </a:rPr>
            <a:t>Central </a:t>
          </a:r>
          <a:r>
            <a:rPr lang="es-ES_tradnl" sz="2000" b="1" kern="1200" spc="0" dirty="0" err="1" smtClean="0">
              <a:effectLst>
                <a:outerShdw blurRad="38100" dist="38100" dir="2700000" algn="tl">
                  <a:srgbClr val="000000">
                    <a:alpha val="43137"/>
                  </a:srgbClr>
                </a:outerShdw>
              </a:effectLst>
              <a:latin typeface="+mj-lt"/>
            </a:rPr>
            <a:t>Administration</a:t>
          </a:r>
          <a:r>
            <a:rPr lang="es-ES_tradnl" sz="2000" b="1" kern="1200" spc="0" dirty="0" smtClean="0">
              <a:effectLst>
                <a:outerShdw blurRad="38100" dist="38100" dir="2700000" algn="tl">
                  <a:srgbClr val="000000">
                    <a:alpha val="43137"/>
                  </a:srgbClr>
                </a:outerShdw>
              </a:effectLst>
              <a:latin typeface="+mj-lt"/>
            </a:rPr>
            <a:t> &amp; </a:t>
          </a:r>
          <a:r>
            <a:rPr lang="es-ES_tradnl" sz="2000" b="1" kern="1200" spc="0" dirty="0" err="1" smtClean="0">
              <a:effectLst>
                <a:outerShdw blurRad="38100" dist="38100" dir="2700000" algn="tl">
                  <a:srgbClr val="000000">
                    <a:alpha val="43137"/>
                  </a:srgbClr>
                </a:outerShdw>
              </a:effectLst>
              <a:latin typeface="+mj-lt"/>
            </a:rPr>
            <a:t>Organisation</a:t>
          </a:r>
          <a:endParaRPr lang="es-ES_tradnl" sz="2000" b="1" kern="1200" spc="0" dirty="0">
            <a:effectLst>
              <a:outerShdw blurRad="38100" dist="38100" dir="2700000" algn="tl">
                <a:srgbClr val="000000">
                  <a:alpha val="43137"/>
                </a:srgbClr>
              </a:outerShdw>
            </a:effectLst>
            <a:latin typeface="+mj-lt"/>
          </a:endParaRPr>
        </a:p>
      </dsp:txBody>
      <dsp:txXfrm>
        <a:off x="4381173" y="5158406"/>
        <a:ext cx="1880308" cy="1045636"/>
      </dsp:txXfrm>
    </dsp:sp>
    <dsp:sp modelId="{86CB4E3E-F7AA-47BE-AB4B-0AC8B07B21F7}">
      <dsp:nvSpPr>
        <dsp:cNvPr id="0" name=""/>
        <dsp:cNvSpPr/>
      </dsp:nvSpPr>
      <dsp:spPr>
        <a:xfrm>
          <a:off x="1828800" y="2057403"/>
          <a:ext cx="1190950" cy="595475"/>
        </a:xfrm>
        <a:prstGeom prst="rect">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spc="0" dirty="0" smtClean="0">
              <a:effectLst>
                <a:outerShdw blurRad="38100" dist="38100" dir="2700000" algn="tl">
                  <a:srgbClr val="000000">
                    <a:alpha val="43137"/>
                  </a:srgbClr>
                </a:outerShdw>
              </a:effectLst>
              <a:latin typeface="+mj-lt"/>
            </a:rPr>
            <a:t>Legales</a:t>
          </a:r>
          <a:endParaRPr lang="es-ES_tradnl" sz="2000" b="1" kern="1200" spc="0" dirty="0">
            <a:effectLst>
              <a:outerShdw blurRad="38100" dist="38100" dir="2700000" algn="tl">
                <a:srgbClr val="000000">
                  <a:alpha val="43137"/>
                </a:srgbClr>
              </a:outerShdw>
            </a:effectLst>
            <a:latin typeface="+mj-lt"/>
          </a:endParaRPr>
        </a:p>
      </dsp:txBody>
      <dsp:txXfrm>
        <a:off x="1828800" y="2057403"/>
        <a:ext cx="1190950" cy="595475"/>
      </dsp:txXfrm>
    </dsp:sp>
    <dsp:sp modelId="{6A166407-0961-44D5-96D2-672FC2B144DD}">
      <dsp:nvSpPr>
        <dsp:cNvPr id="0" name=""/>
        <dsp:cNvSpPr/>
      </dsp:nvSpPr>
      <dsp:spPr>
        <a:xfrm>
          <a:off x="4648197" y="2057403"/>
          <a:ext cx="1190950" cy="595475"/>
        </a:xfrm>
        <a:prstGeom prst="rect">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spc="0" dirty="0" smtClean="0">
              <a:effectLst>
                <a:outerShdw blurRad="38100" dist="38100" dir="2700000" algn="tl">
                  <a:srgbClr val="000000">
                    <a:alpha val="43137"/>
                  </a:srgbClr>
                </a:outerShdw>
              </a:effectLst>
              <a:latin typeface="+mj-lt"/>
            </a:rPr>
            <a:t>RRHH</a:t>
          </a:r>
          <a:endParaRPr lang="es-ES_tradnl" sz="2000" b="1" kern="1200" spc="0" dirty="0">
            <a:effectLst>
              <a:outerShdw blurRad="38100" dist="38100" dir="2700000" algn="tl">
                <a:srgbClr val="000000">
                  <a:alpha val="43137"/>
                </a:srgbClr>
              </a:outerShdw>
            </a:effectLst>
            <a:latin typeface="+mj-lt"/>
          </a:endParaRPr>
        </a:p>
      </dsp:txBody>
      <dsp:txXfrm>
        <a:off x="4648197" y="2057403"/>
        <a:ext cx="1190950" cy="595475"/>
      </dsp:txXfrm>
    </dsp:sp>
    <dsp:sp modelId="{D053050A-CA8F-48B8-A729-15B2C17CAA1F}">
      <dsp:nvSpPr>
        <dsp:cNvPr id="0" name=""/>
        <dsp:cNvSpPr/>
      </dsp:nvSpPr>
      <dsp:spPr>
        <a:xfrm>
          <a:off x="685797" y="2819403"/>
          <a:ext cx="1767620" cy="595475"/>
        </a:xfrm>
        <a:prstGeom prst="rect">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spc="0" dirty="0" smtClean="0">
              <a:effectLst>
                <a:outerShdw blurRad="38100" dist="38100" dir="2700000" algn="tl">
                  <a:srgbClr val="000000">
                    <a:alpha val="43137"/>
                  </a:srgbClr>
                </a:outerShdw>
              </a:effectLst>
              <a:latin typeface="+mj-lt"/>
            </a:rPr>
            <a:t>Abastecimiento</a:t>
          </a:r>
          <a:endParaRPr lang="es-ES_tradnl" sz="2000" b="1" kern="1200" spc="0" dirty="0">
            <a:effectLst>
              <a:outerShdw blurRad="38100" dist="38100" dir="2700000" algn="tl">
                <a:srgbClr val="000000">
                  <a:alpha val="43137"/>
                </a:srgbClr>
              </a:outerShdw>
            </a:effectLst>
            <a:latin typeface="+mj-lt"/>
          </a:endParaRPr>
        </a:p>
      </dsp:txBody>
      <dsp:txXfrm>
        <a:off x="685797" y="2819403"/>
        <a:ext cx="1767620" cy="595475"/>
      </dsp:txXfrm>
    </dsp:sp>
    <dsp:sp modelId="{F7EB8D1C-BA13-43DA-9CC5-CC3D53A95FFA}">
      <dsp:nvSpPr>
        <dsp:cNvPr id="0" name=""/>
        <dsp:cNvSpPr/>
      </dsp:nvSpPr>
      <dsp:spPr>
        <a:xfrm>
          <a:off x="5638805" y="2819403"/>
          <a:ext cx="1190950" cy="595475"/>
        </a:xfrm>
        <a:prstGeom prst="rect">
          <a:avLst/>
        </a:prstGeom>
        <a:solidFill>
          <a:schemeClr val="accent1"/>
        </a:solidFill>
        <a:ln w="38100" cap="flat" cmpd="sng" algn="ctr">
          <a:solidFill>
            <a:schemeClr val="lt1"/>
          </a:solidFill>
          <a:prstDash val="solid"/>
        </a:ln>
        <a:effectLst>
          <a:outerShdw blurRad="57150" dist="38100" dir="5400000" algn="ctr" rotWithShape="0">
            <a:schemeClr val="accent1">
              <a:shade val="9000"/>
              <a:satMod val="105000"/>
              <a:alpha val="48000"/>
            </a:scheme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b="1" kern="1200" spc="0" dirty="0" smtClean="0">
              <a:effectLst>
                <a:outerShdw blurRad="38100" dist="38100" dir="2700000" algn="tl">
                  <a:srgbClr val="000000">
                    <a:alpha val="43137"/>
                  </a:srgbClr>
                </a:outerShdw>
              </a:effectLst>
              <a:latin typeface="+mj-lt"/>
            </a:rPr>
            <a:t>IT</a:t>
          </a:r>
          <a:endParaRPr lang="es-ES_tradnl" sz="2000" b="1" kern="1200" spc="0" dirty="0">
            <a:effectLst>
              <a:outerShdw blurRad="38100" dist="38100" dir="2700000" algn="tl">
                <a:srgbClr val="000000">
                  <a:alpha val="43137"/>
                </a:srgbClr>
              </a:outerShdw>
            </a:effectLst>
            <a:latin typeface="+mj-lt"/>
          </a:endParaRPr>
        </a:p>
      </dsp:txBody>
      <dsp:txXfrm>
        <a:off x="5638805" y="2819403"/>
        <a:ext cx="1190950" cy="59547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A1C18F-C42D-477C-BC3F-90B7B4CAF3CD}">
      <dsp:nvSpPr>
        <dsp:cNvPr id="0" name=""/>
        <dsp:cNvSpPr/>
      </dsp:nvSpPr>
      <dsp:spPr>
        <a:xfrm rot="5400000">
          <a:off x="-203768" y="206904"/>
          <a:ext cx="1358453" cy="9509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1925</a:t>
          </a:r>
          <a:endParaRPr lang="es-ES_tradnl" sz="2400" kern="1200" dirty="0"/>
        </a:p>
      </dsp:txBody>
      <dsp:txXfrm rot="5400000">
        <a:off x="-203768" y="206904"/>
        <a:ext cx="1358453" cy="950917"/>
      </dsp:txXfrm>
    </dsp:sp>
    <dsp:sp modelId="{C3176DCE-D31D-4F63-89B4-FCA46D766CFD}">
      <dsp:nvSpPr>
        <dsp:cNvPr id="0" name=""/>
        <dsp:cNvSpPr/>
      </dsp:nvSpPr>
      <dsp:spPr>
        <a:xfrm rot="5400000">
          <a:off x="3805861" y="-2851807"/>
          <a:ext cx="882994" cy="65928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s-ES_tradnl" sz="3600" kern="1200" dirty="0" smtClean="0"/>
            <a:t>Leverkusen, Alemania</a:t>
          </a:r>
          <a:endParaRPr lang="es-ES_tradnl" sz="3600" kern="1200" dirty="0"/>
        </a:p>
      </dsp:txBody>
      <dsp:txXfrm rot="5400000">
        <a:off x="3805861" y="-2851807"/>
        <a:ext cx="882994" cy="6592882"/>
      </dsp:txXfrm>
    </dsp:sp>
    <dsp:sp modelId="{5695D2D0-3612-455B-9FF1-ECA22A669499}">
      <dsp:nvSpPr>
        <dsp:cNvPr id="0" name=""/>
        <dsp:cNvSpPr/>
      </dsp:nvSpPr>
      <dsp:spPr>
        <a:xfrm rot="5400000">
          <a:off x="-203768" y="1419928"/>
          <a:ext cx="1358453" cy="9509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1945</a:t>
          </a:r>
          <a:endParaRPr lang="es-ES_tradnl" sz="2400" kern="1200" dirty="0"/>
        </a:p>
      </dsp:txBody>
      <dsp:txXfrm rot="5400000">
        <a:off x="-203768" y="1419928"/>
        <a:ext cx="1358453" cy="950917"/>
      </dsp:txXfrm>
    </dsp:sp>
    <dsp:sp modelId="{1A210F9B-0302-40DA-A176-085333920100}">
      <dsp:nvSpPr>
        <dsp:cNvPr id="0" name=""/>
        <dsp:cNvSpPr/>
      </dsp:nvSpPr>
      <dsp:spPr>
        <a:xfrm rot="5400000">
          <a:off x="3805861" y="-1638783"/>
          <a:ext cx="882994" cy="65928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es-ES_tradnl" sz="4700" kern="1200" dirty="0" smtClean="0"/>
            <a:t>Dilución de Bayer</a:t>
          </a:r>
          <a:endParaRPr lang="es-ES_tradnl" sz="4700" kern="1200" dirty="0"/>
        </a:p>
      </dsp:txBody>
      <dsp:txXfrm rot="5400000">
        <a:off x="3805861" y="-1638783"/>
        <a:ext cx="882994" cy="6592882"/>
      </dsp:txXfrm>
    </dsp:sp>
    <dsp:sp modelId="{3D609073-64A5-4CD2-8DC7-FC2C9F606741}">
      <dsp:nvSpPr>
        <dsp:cNvPr id="0" name=""/>
        <dsp:cNvSpPr/>
      </dsp:nvSpPr>
      <dsp:spPr>
        <a:xfrm rot="5400000">
          <a:off x="-203768" y="2632953"/>
          <a:ext cx="1358453" cy="9509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1952</a:t>
          </a:r>
          <a:endParaRPr lang="es-ES_tradnl" sz="2400" kern="1200" dirty="0"/>
        </a:p>
      </dsp:txBody>
      <dsp:txXfrm rot="5400000">
        <a:off x="-203768" y="2632953"/>
        <a:ext cx="1358453" cy="950917"/>
      </dsp:txXfrm>
    </dsp:sp>
    <dsp:sp modelId="{7F2C3581-735C-4481-A706-044C45AEFFB6}">
      <dsp:nvSpPr>
        <dsp:cNvPr id="0" name=""/>
        <dsp:cNvSpPr/>
      </dsp:nvSpPr>
      <dsp:spPr>
        <a:xfrm rot="5400000">
          <a:off x="3805861" y="-425758"/>
          <a:ext cx="882994" cy="65928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es-ES_tradnl" sz="4700" kern="1200" dirty="0" smtClean="0"/>
            <a:t>Refundación</a:t>
          </a:r>
          <a:endParaRPr lang="es-ES_tradnl" sz="4700" kern="1200" dirty="0"/>
        </a:p>
      </dsp:txBody>
      <dsp:txXfrm rot="5400000">
        <a:off x="3805861" y="-425758"/>
        <a:ext cx="882994" cy="6592882"/>
      </dsp:txXfrm>
    </dsp:sp>
    <dsp:sp modelId="{4C040D47-B224-4701-AD00-5C76A644FAFC}">
      <dsp:nvSpPr>
        <dsp:cNvPr id="0" name=""/>
        <dsp:cNvSpPr/>
      </dsp:nvSpPr>
      <dsp:spPr>
        <a:xfrm rot="5400000">
          <a:off x="-203768" y="3845978"/>
          <a:ext cx="1358453" cy="95091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_tradnl" sz="2400" kern="1200" dirty="0" smtClean="0"/>
            <a:t>1999</a:t>
          </a:r>
          <a:endParaRPr lang="es-ES_tradnl" sz="2400" kern="1200" dirty="0"/>
        </a:p>
      </dsp:txBody>
      <dsp:txXfrm rot="5400000">
        <a:off x="-203768" y="3845978"/>
        <a:ext cx="1358453" cy="950917"/>
      </dsp:txXfrm>
    </dsp:sp>
    <dsp:sp modelId="{344CFB5B-492A-4F4F-B5E9-C2E1AA9738D4}">
      <dsp:nvSpPr>
        <dsp:cNvPr id="0" name=""/>
        <dsp:cNvSpPr/>
      </dsp:nvSpPr>
      <dsp:spPr>
        <a:xfrm rot="5400000">
          <a:off x="3805861" y="787266"/>
          <a:ext cx="882994" cy="659288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es-ES_tradnl" sz="4700" kern="1200" dirty="0" smtClean="0"/>
            <a:t>100 años de la Aspirina</a:t>
          </a:r>
          <a:endParaRPr lang="es-ES_tradnl" sz="4700" kern="1200" dirty="0"/>
        </a:p>
      </dsp:txBody>
      <dsp:txXfrm rot="5400000">
        <a:off x="3805861" y="787266"/>
        <a:ext cx="882994" cy="659288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B26FF0-6347-4597-BD8D-68D5AEC20A9B}">
      <dsp:nvSpPr>
        <dsp:cNvPr id="0" name=""/>
        <dsp:cNvSpPr/>
      </dsp:nvSpPr>
      <dsp:spPr>
        <a:xfrm>
          <a:off x="297179" y="0"/>
          <a:ext cx="8168640" cy="51054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D1DC9D-6A9A-4C15-823A-DA5316913D50}">
      <dsp:nvSpPr>
        <dsp:cNvPr id="0" name=""/>
        <dsp:cNvSpPr/>
      </dsp:nvSpPr>
      <dsp:spPr>
        <a:xfrm>
          <a:off x="1101791" y="3796375"/>
          <a:ext cx="187878" cy="1878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6304B-2E0B-4A9B-8D00-3E37FD62B2C3}">
      <dsp:nvSpPr>
        <dsp:cNvPr id="0" name=""/>
        <dsp:cNvSpPr/>
      </dsp:nvSpPr>
      <dsp:spPr>
        <a:xfrm>
          <a:off x="1371599" y="3890314"/>
          <a:ext cx="2033987" cy="1215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53" tIns="0" rIns="0" bIns="0" numCol="1" spcCol="1270" anchor="t" anchorCtr="0">
          <a:noAutofit/>
        </a:bodyPr>
        <a:lstStyle/>
        <a:p>
          <a:pPr lvl="0" algn="l" defTabSz="889000">
            <a:lnSpc>
              <a:spcPct val="90000"/>
            </a:lnSpc>
            <a:spcBef>
              <a:spcPct val="0"/>
            </a:spcBef>
            <a:spcAft>
              <a:spcPct val="35000"/>
            </a:spcAft>
          </a:pPr>
          <a:r>
            <a:rPr lang="es-ES_tradnl" sz="2000" kern="1200" dirty="0" smtClean="0">
              <a:latin typeface="+mj-lt"/>
            </a:rPr>
            <a:t>1978 Laboratorio Miles</a:t>
          </a:r>
          <a:endParaRPr lang="es-ES_tradnl" sz="2000" kern="1200" dirty="0">
            <a:latin typeface="+mj-lt"/>
          </a:endParaRPr>
        </a:p>
      </dsp:txBody>
      <dsp:txXfrm>
        <a:off x="1371599" y="3890314"/>
        <a:ext cx="2033987" cy="1215085"/>
      </dsp:txXfrm>
    </dsp:sp>
    <dsp:sp modelId="{60480641-D14D-45C4-8544-73B20247898A}">
      <dsp:nvSpPr>
        <dsp:cNvPr id="0" name=""/>
        <dsp:cNvSpPr/>
      </dsp:nvSpPr>
      <dsp:spPr>
        <a:xfrm>
          <a:off x="2118786" y="2819201"/>
          <a:ext cx="294071" cy="2940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1282C-63DA-429F-BCA2-65D54948CB2E}">
      <dsp:nvSpPr>
        <dsp:cNvPr id="0" name=""/>
        <dsp:cNvSpPr/>
      </dsp:nvSpPr>
      <dsp:spPr>
        <a:xfrm>
          <a:off x="501402" y="1667755"/>
          <a:ext cx="2466933" cy="777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822" tIns="0" rIns="0" bIns="0" numCol="1" spcCol="1270" anchor="t" anchorCtr="0">
          <a:noAutofit/>
        </a:bodyPr>
        <a:lstStyle/>
        <a:p>
          <a:pPr lvl="0" algn="l" defTabSz="889000">
            <a:lnSpc>
              <a:spcPct val="90000"/>
            </a:lnSpc>
            <a:spcBef>
              <a:spcPct val="0"/>
            </a:spcBef>
            <a:spcAft>
              <a:spcPct val="35000"/>
            </a:spcAft>
          </a:pPr>
          <a:r>
            <a:rPr lang="es-ES_tradnl" sz="2000" kern="1200" dirty="0" smtClean="0">
              <a:latin typeface="+mj-lt"/>
            </a:rPr>
            <a:t>1984 Segmentación</a:t>
          </a:r>
          <a:endParaRPr lang="es-ES_tradnl" sz="2000" kern="1200" dirty="0">
            <a:latin typeface="+mj-lt"/>
          </a:endParaRPr>
        </a:p>
      </dsp:txBody>
      <dsp:txXfrm>
        <a:off x="501402" y="1667755"/>
        <a:ext cx="2466933" cy="777735"/>
      </dsp:txXfrm>
    </dsp:sp>
    <dsp:sp modelId="{BC819D6F-7A34-448E-A5D0-FE2E7B7C7077}">
      <dsp:nvSpPr>
        <dsp:cNvPr id="0" name=""/>
        <dsp:cNvSpPr/>
      </dsp:nvSpPr>
      <dsp:spPr>
        <a:xfrm>
          <a:off x="3425769" y="2040117"/>
          <a:ext cx="392094" cy="3920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8997F9-814F-4410-B96C-6B81D26CC5A5}">
      <dsp:nvSpPr>
        <dsp:cNvPr id="0" name=""/>
        <dsp:cNvSpPr/>
      </dsp:nvSpPr>
      <dsp:spPr>
        <a:xfrm>
          <a:off x="3564635" y="2688858"/>
          <a:ext cx="1780773" cy="157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763" tIns="0" rIns="0" bIns="0" numCol="1" spcCol="1270" anchor="t" anchorCtr="0">
          <a:noAutofit/>
        </a:bodyPr>
        <a:lstStyle/>
        <a:p>
          <a:pPr lvl="0" algn="l" defTabSz="889000">
            <a:lnSpc>
              <a:spcPct val="90000"/>
            </a:lnSpc>
            <a:spcBef>
              <a:spcPct val="0"/>
            </a:spcBef>
            <a:spcAft>
              <a:spcPct val="35000"/>
            </a:spcAft>
          </a:pPr>
          <a:r>
            <a:rPr lang="es-ES_tradnl" sz="2000" kern="1200" dirty="0" smtClean="0">
              <a:latin typeface="+mj-lt"/>
            </a:rPr>
            <a:t>1994 </a:t>
          </a:r>
          <a:r>
            <a:rPr lang="es-ES_tradnl" sz="2000" kern="1200" dirty="0" err="1" smtClean="0">
              <a:latin typeface="+mj-lt"/>
            </a:rPr>
            <a:t>Sterling</a:t>
          </a:r>
          <a:r>
            <a:rPr lang="es-ES_tradnl" sz="2000" kern="1200" dirty="0" smtClean="0">
              <a:latin typeface="+mj-lt"/>
            </a:rPr>
            <a:t> </a:t>
          </a:r>
          <a:r>
            <a:rPr lang="es-ES_tradnl" sz="2000" kern="1200" dirty="0" err="1" smtClean="0">
              <a:latin typeface="+mj-lt"/>
            </a:rPr>
            <a:t>Winthrop</a:t>
          </a:r>
          <a:endParaRPr lang="es-ES_tradnl" sz="2000" kern="1200" dirty="0">
            <a:latin typeface="+mj-lt"/>
          </a:endParaRPr>
        </a:p>
      </dsp:txBody>
      <dsp:txXfrm>
        <a:off x="3564635" y="2688858"/>
        <a:ext cx="1780773" cy="1575869"/>
      </dsp:txXfrm>
    </dsp:sp>
    <dsp:sp modelId="{FDD1C3D9-8CE6-49F1-8800-37C4062EBED4}">
      <dsp:nvSpPr>
        <dsp:cNvPr id="0" name=""/>
        <dsp:cNvSpPr/>
      </dsp:nvSpPr>
      <dsp:spPr>
        <a:xfrm>
          <a:off x="4945136" y="1431554"/>
          <a:ext cx="506455" cy="5064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DD9BEC-F2A2-4480-95FD-D7A3E7AF1838}">
      <dsp:nvSpPr>
        <dsp:cNvPr id="0" name=""/>
        <dsp:cNvSpPr/>
      </dsp:nvSpPr>
      <dsp:spPr>
        <a:xfrm>
          <a:off x="3810005" y="609613"/>
          <a:ext cx="1837944" cy="1480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360" tIns="0" rIns="0" bIns="0" numCol="1" spcCol="1270" anchor="t" anchorCtr="0">
          <a:noAutofit/>
        </a:bodyPr>
        <a:lstStyle/>
        <a:p>
          <a:pPr lvl="0" algn="l" defTabSz="889000">
            <a:lnSpc>
              <a:spcPct val="90000"/>
            </a:lnSpc>
            <a:spcBef>
              <a:spcPct val="0"/>
            </a:spcBef>
            <a:spcAft>
              <a:spcPct val="35000"/>
            </a:spcAft>
          </a:pPr>
          <a:r>
            <a:rPr lang="es-ES_tradnl" sz="2000" kern="1200" dirty="0" smtClean="0">
              <a:latin typeface="+mj-lt"/>
            </a:rPr>
            <a:t>2002 </a:t>
          </a:r>
          <a:r>
            <a:rPr lang="es-ES_tradnl" sz="2000" kern="1200" dirty="0" err="1" smtClean="0">
              <a:latin typeface="+mj-lt"/>
            </a:rPr>
            <a:t>Lipobay</a:t>
          </a:r>
          <a:endParaRPr lang="es-ES_tradnl" sz="2000" kern="1200" dirty="0">
            <a:latin typeface="+mj-lt"/>
          </a:endParaRPr>
        </a:p>
      </dsp:txBody>
      <dsp:txXfrm>
        <a:off x="3810005" y="609613"/>
        <a:ext cx="1837944" cy="1480580"/>
      </dsp:txXfrm>
    </dsp:sp>
    <dsp:sp modelId="{FDC283D2-5D03-4569-B6F3-5E2EEA01082F}">
      <dsp:nvSpPr>
        <dsp:cNvPr id="0" name=""/>
        <dsp:cNvSpPr/>
      </dsp:nvSpPr>
      <dsp:spPr>
        <a:xfrm>
          <a:off x="6509430" y="1025164"/>
          <a:ext cx="645322" cy="6453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E2115B-34C8-424F-BFE7-EBEAE4021985}">
      <dsp:nvSpPr>
        <dsp:cNvPr id="0" name=""/>
        <dsp:cNvSpPr/>
      </dsp:nvSpPr>
      <dsp:spPr>
        <a:xfrm>
          <a:off x="6400804" y="2590812"/>
          <a:ext cx="1633728" cy="1424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943" tIns="0" rIns="0" bIns="0" numCol="1" spcCol="1270" anchor="t" anchorCtr="0">
          <a:noAutofit/>
        </a:bodyPr>
        <a:lstStyle/>
        <a:p>
          <a:pPr lvl="0" algn="l" defTabSz="2889250">
            <a:lnSpc>
              <a:spcPct val="90000"/>
            </a:lnSpc>
            <a:spcBef>
              <a:spcPct val="0"/>
            </a:spcBef>
            <a:spcAft>
              <a:spcPct val="35000"/>
            </a:spcAft>
          </a:pPr>
          <a:r>
            <a:rPr lang="es-ES_tradnl" kern="1200" dirty="0" smtClean="0"/>
            <a:t>2005 Roche </a:t>
          </a:r>
          <a:r>
            <a:rPr lang="es-ES_tradnl" kern="1200" dirty="0" err="1" smtClean="0"/>
            <a:t>Health</a:t>
          </a:r>
          <a:r>
            <a:rPr lang="es-ES_tradnl" kern="1200" dirty="0" smtClean="0"/>
            <a:t> </a:t>
          </a:r>
          <a:r>
            <a:rPr lang="es-ES_tradnl" kern="1200" dirty="0" err="1" smtClean="0"/>
            <a:t>Care</a:t>
          </a:r>
          <a:r>
            <a:rPr lang="es-ES_tradnl" kern="1200" dirty="0" smtClean="0"/>
            <a:t> – 2008 China</a:t>
          </a:r>
          <a:endParaRPr lang="es-ES_tradnl" sz="2000" kern="1200" dirty="0">
            <a:latin typeface="+mj-lt"/>
          </a:endParaRPr>
        </a:p>
      </dsp:txBody>
      <dsp:txXfrm>
        <a:off x="6400804" y="2590812"/>
        <a:ext cx="1633728" cy="142400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D24BF5-B107-4871-891C-FBA7C7278898}">
      <dsp:nvSpPr>
        <dsp:cNvPr id="0" name=""/>
        <dsp:cNvSpPr/>
      </dsp:nvSpPr>
      <dsp:spPr>
        <a:xfrm>
          <a:off x="2427032" y="2418300"/>
          <a:ext cx="2026699" cy="20266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_tradnl" sz="2600" kern="1200" dirty="0" smtClean="0"/>
            <a:t>Alemania</a:t>
          </a:r>
          <a:endParaRPr lang="es-ES_tradnl" sz="2600" kern="1200" dirty="0"/>
        </a:p>
      </dsp:txBody>
      <dsp:txXfrm>
        <a:off x="2427032" y="2418300"/>
        <a:ext cx="2026699" cy="2026699"/>
      </dsp:txXfrm>
    </dsp:sp>
    <dsp:sp modelId="{67121E3A-F490-403F-8B84-7374E7C1CDA0}">
      <dsp:nvSpPr>
        <dsp:cNvPr id="0" name=""/>
        <dsp:cNvSpPr/>
      </dsp:nvSpPr>
      <dsp:spPr>
        <a:xfrm rot="13508190">
          <a:off x="991103" y="1656801"/>
          <a:ext cx="1940598" cy="577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C28CF1-3F4E-4F9A-BC0B-C174CCC7C302}">
      <dsp:nvSpPr>
        <dsp:cNvPr id="0" name=""/>
        <dsp:cNvSpPr/>
      </dsp:nvSpPr>
      <dsp:spPr>
        <a:xfrm>
          <a:off x="314251" y="487722"/>
          <a:ext cx="1925364" cy="1540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s-ES_tradnl" sz="2700" kern="1200" dirty="0" err="1" smtClean="0"/>
            <a:t>Munro</a:t>
          </a:r>
          <a:endParaRPr lang="es-ES_tradnl" sz="2700" kern="1200" dirty="0"/>
        </a:p>
      </dsp:txBody>
      <dsp:txXfrm>
        <a:off x="314251" y="487722"/>
        <a:ext cx="1925364" cy="1540291"/>
      </dsp:txXfrm>
    </dsp:sp>
    <dsp:sp modelId="{A4A35E32-C5CE-4BA5-AD3E-A6864F692504}">
      <dsp:nvSpPr>
        <dsp:cNvPr id="0" name=""/>
        <dsp:cNvSpPr/>
      </dsp:nvSpPr>
      <dsp:spPr>
        <a:xfrm rot="16991553">
          <a:off x="3244684" y="1451073"/>
          <a:ext cx="1403786" cy="577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E025AC-5A46-4878-86D2-49C8E0ABF433}">
      <dsp:nvSpPr>
        <dsp:cNvPr id="0" name=""/>
        <dsp:cNvSpPr/>
      </dsp:nvSpPr>
      <dsp:spPr>
        <a:xfrm>
          <a:off x="3047995" y="228614"/>
          <a:ext cx="1925364" cy="1540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s-ES_tradnl" sz="2700" kern="1200" dirty="0" smtClean="0"/>
            <a:t>Pilar</a:t>
          </a:r>
          <a:endParaRPr lang="es-ES_tradnl" sz="2700" kern="1200" dirty="0"/>
        </a:p>
      </dsp:txBody>
      <dsp:txXfrm>
        <a:off x="3047995" y="228614"/>
        <a:ext cx="1925364" cy="1540291"/>
      </dsp:txXfrm>
    </dsp:sp>
    <dsp:sp modelId="{AEB12E72-0EF4-440D-A10A-3CEBBD6D8BD5}">
      <dsp:nvSpPr>
        <dsp:cNvPr id="0" name=""/>
        <dsp:cNvSpPr/>
      </dsp:nvSpPr>
      <dsp:spPr>
        <a:xfrm rot="20885003">
          <a:off x="4455679" y="2353131"/>
          <a:ext cx="2186613" cy="57760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2FEC73-30CC-4B4D-9B22-396EB7F86B12}">
      <dsp:nvSpPr>
        <dsp:cNvPr id="0" name=""/>
        <dsp:cNvSpPr/>
      </dsp:nvSpPr>
      <dsp:spPr>
        <a:xfrm>
          <a:off x="5562600" y="1371584"/>
          <a:ext cx="1925364" cy="1540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s-ES_tradnl" sz="2700" kern="1200" dirty="0" smtClean="0"/>
            <a:t>Producción</a:t>
          </a:r>
          <a:endParaRPr lang="es-ES_tradnl" sz="2700" kern="1200" dirty="0"/>
        </a:p>
      </dsp:txBody>
      <dsp:txXfrm>
        <a:off x="5562600" y="1371584"/>
        <a:ext cx="1925364" cy="154029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548D5C-CB5F-414A-97FC-73ECA4D5D83F}">
      <dsp:nvSpPr>
        <dsp:cNvPr id="0" name=""/>
        <dsp:cNvSpPr/>
      </dsp:nvSpPr>
      <dsp:spPr>
        <a:xfrm>
          <a:off x="1008697" y="566737"/>
          <a:ext cx="3686175" cy="128016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A09E68-1A04-4589-BD8D-69064DB55EAA}">
      <dsp:nvSpPr>
        <dsp:cNvPr id="0" name=""/>
        <dsp:cNvSpPr/>
      </dsp:nvSpPr>
      <dsp:spPr>
        <a:xfrm>
          <a:off x="2500312" y="3701414"/>
          <a:ext cx="714375" cy="4572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66FB58-4533-4F9D-926C-51F4DC8CC9F1}">
      <dsp:nvSpPr>
        <dsp:cNvPr id="0" name=""/>
        <dsp:cNvSpPr/>
      </dsp:nvSpPr>
      <dsp:spPr>
        <a:xfrm>
          <a:off x="1142999" y="4067174"/>
          <a:ext cx="3429000" cy="85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_tradnl" sz="2000" kern="1200" dirty="0" smtClean="0"/>
            <a:t>Distribución de Capsulas de Gel</a:t>
          </a:r>
          <a:endParaRPr lang="es-ES_tradnl" sz="2000" kern="1200" dirty="0"/>
        </a:p>
      </dsp:txBody>
      <dsp:txXfrm>
        <a:off x="1142999" y="4067174"/>
        <a:ext cx="3429000" cy="857250"/>
      </dsp:txXfrm>
    </dsp:sp>
    <dsp:sp modelId="{D0C77DE9-9AE3-4624-B2D9-E3FE66851A64}">
      <dsp:nvSpPr>
        <dsp:cNvPr id="0" name=""/>
        <dsp:cNvSpPr/>
      </dsp:nvSpPr>
      <dsp:spPr>
        <a:xfrm>
          <a:off x="2348865" y="1945766"/>
          <a:ext cx="1285875" cy="1285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_tradnl" sz="1300" kern="1200" dirty="0" smtClean="0"/>
            <a:t>Empaque</a:t>
          </a:r>
          <a:endParaRPr lang="es-ES_tradnl" sz="1300" kern="1200" dirty="0"/>
        </a:p>
      </dsp:txBody>
      <dsp:txXfrm>
        <a:off x="2348865" y="1945766"/>
        <a:ext cx="1285875" cy="1285875"/>
      </dsp:txXfrm>
    </dsp:sp>
    <dsp:sp modelId="{C496AC2F-FE29-4536-89B0-8DE2AC765834}">
      <dsp:nvSpPr>
        <dsp:cNvPr id="0" name=""/>
        <dsp:cNvSpPr/>
      </dsp:nvSpPr>
      <dsp:spPr>
        <a:xfrm>
          <a:off x="1428749" y="981074"/>
          <a:ext cx="1285875" cy="1285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_tradnl" sz="1300" kern="1200" dirty="0" smtClean="0"/>
            <a:t>Bayer</a:t>
          </a:r>
          <a:endParaRPr lang="es-ES_tradnl" sz="1300" kern="1200" dirty="0"/>
        </a:p>
      </dsp:txBody>
      <dsp:txXfrm>
        <a:off x="1428749" y="981074"/>
        <a:ext cx="1285875" cy="1285875"/>
      </dsp:txXfrm>
    </dsp:sp>
    <dsp:sp modelId="{479FE558-4D85-4C61-8BAF-BFA2FECDCC02}">
      <dsp:nvSpPr>
        <dsp:cNvPr id="0" name=""/>
        <dsp:cNvSpPr/>
      </dsp:nvSpPr>
      <dsp:spPr>
        <a:xfrm>
          <a:off x="2743200" y="670178"/>
          <a:ext cx="1285875" cy="12858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S_tradnl" sz="1300" kern="1200" dirty="0" smtClean="0"/>
            <a:t>CATALENT</a:t>
          </a:r>
          <a:endParaRPr lang="es-ES_tradnl" sz="1300" kern="1200" dirty="0"/>
        </a:p>
      </dsp:txBody>
      <dsp:txXfrm>
        <a:off x="2743200" y="670178"/>
        <a:ext cx="1285875" cy="1285875"/>
      </dsp:txXfrm>
    </dsp:sp>
    <dsp:sp modelId="{A138FA3A-4CB7-4F38-9F4A-8E027D915052}">
      <dsp:nvSpPr>
        <dsp:cNvPr id="0" name=""/>
        <dsp:cNvSpPr/>
      </dsp:nvSpPr>
      <dsp:spPr>
        <a:xfrm>
          <a:off x="857249" y="409574"/>
          <a:ext cx="4000500" cy="32004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473AA0-43DE-4497-88D4-4F39B2C62A84}">
      <dsp:nvSpPr>
        <dsp:cNvPr id="0" name=""/>
        <dsp:cNvSpPr/>
      </dsp:nvSpPr>
      <dsp:spPr>
        <a:xfrm>
          <a:off x="0" y="0"/>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_tradnl" sz="2400" kern="1200" dirty="0" smtClean="0"/>
            <a:t>2000	</a:t>
          </a:r>
          <a:endParaRPr lang="es-ES_tradnl" sz="2400" kern="1200" dirty="0"/>
        </a:p>
        <a:p>
          <a:pPr marL="171450" lvl="1" indent="-171450" algn="l" defTabSz="844550">
            <a:lnSpc>
              <a:spcPct val="90000"/>
            </a:lnSpc>
            <a:spcBef>
              <a:spcPct val="0"/>
            </a:spcBef>
            <a:spcAft>
              <a:spcPct val="15000"/>
            </a:spcAft>
            <a:buChar char="••"/>
          </a:pPr>
          <a:r>
            <a:rPr lang="es-ES_tradnl" sz="1900" kern="1200" dirty="0" smtClean="0"/>
            <a:t>Centro de Distribución</a:t>
          </a:r>
          <a:endParaRPr lang="es-ES_tradnl" sz="1900" kern="1200" dirty="0"/>
        </a:p>
        <a:p>
          <a:pPr marL="171450" lvl="1" indent="-171450" algn="l" defTabSz="844550">
            <a:lnSpc>
              <a:spcPct val="90000"/>
            </a:lnSpc>
            <a:spcBef>
              <a:spcPct val="0"/>
            </a:spcBef>
            <a:spcAft>
              <a:spcPct val="15000"/>
            </a:spcAft>
            <a:buChar char="••"/>
          </a:pPr>
          <a:r>
            <a:rPr lang="es-ES_tradnl" sz="1900" kern="1200" dirty="0" smtClean="0"/>
            <a:t>5.000.000 de Dólares </a:t>
          </a:r>
          <a:endParaRPr lang="es-ES_tradnl" sz="1900" kern="1200" dirty="0"/>
        </a:p>
      </dsp:txBody>
      <dsp:txXfrm>
        <a:off x="1346200" y="0"/>
        <a:ext cx="4749800" cy="1269999"/>
      </dsp:txXfrm>
    </dsp:sp>
    <dsp:sp modelId="{A5041EDC-E689-479C-BAAA-B07F5BAAA4A5}">
      <dsp:nvSpPr>
        <dsp:cNvPr id="0" name=""/>
        <dsp:cNvSpPr/>
      </dsp:nvSpPr>
      <dsp:spPr>
        <a:xfrm>
          <a:off x="126999" y="126999"/>
          <a:ext cx="1219200" cy="101599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9E6271-62D3-4FB1-BEE8-2D18ABE15205}">
      <dsp:nvSpPr>
        <dsp:cNvPr id="0" name=""/>
        <dsp:cNvSpPr/>
      </dsp:nvSpPr>
      <dsp:spPr>
        <a:xfrm>
          <a:off x="0" y="1396999"/>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_tradnl" sz="2400" kern="1200" dirty="0" smtClean="0"/>
            <a:t>2009</a:t>
          </a:r>
          <a:endParaRPr lang="es-ES_tradnl" sz="2400" kern="1200" dirty="0"/>
        </a:p>
        <a:p>
          <a:pPr marL="171450" lvl="1" indent="-171450" algn="l" defTabSz="844550">
            <a:lnSpc>
              <a:spcPct val="90000"/>
            </a:lnSpc>
            <a:spcBef>
              <a:spcPct val="0"/>
            </a:spcBef>
            <a:spcAft>
              <a:spcPct val="15000"/>
            </a:spcAft>
            <a:buChar char="••"/>
          </a:pPr>
          <a:r>
            <a:rPr lang="es-ES_tradnl" sz="1900" kern="1200" dirty="0" smtClean="0"/>
            <a:t>Ampliación del Centro de Distribución</a:t>
          </a:r>
          <a:endParaRPr lang="es-ES_tradnl" sz="1900" kern="1200" dirty="0"/>
        </a:p>
      </dsp:txBody>
      <dsp:txXfrm>
        <a:off x="1346200" y="1396999"/>
        <a:ext cx="4749800" cy="1269999"/>
      </dsp:txXfrm>
    </dsp:sp>
    <dsp:sp modelId="{9183B8B5-5348-4BB3-B1C4-6A3413C06FCA}">
      <dsp:nvSpPr>
        <dsp:cNvPr id="0" name=""/>
        <dsp:cNvSpPr/>
      </dsp:nvSpPr>
      <dsp:spPr>
        <a:xfrm>
          <a:off x="126999" y="1523999"/>
          <a:ext cx="1219200" cy="101599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FEE224-6F4B-49A1-9A03-73C4CAA1F7E2}">
      <dsp:nvSpPr>
        <dsp:cNvPr id="0" name=""/>
        <dsp:cNvSpPr/>
      </dsp:nvSpPr>
      <dsp:spPr>
        <a:xfrm>
          <a:off x="0" y="2793999"/>
          <a:ext cx="6096000" cy="12699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_tradnl" sz="2400" kern="1200" dirty="0" smtClean="0"/>
            <a:t>2012</a:t>
          </a:r>
          <a:endParaRPr lang="es-ES_tradnl" sz="2400" kern="1200" dirty="0"/>
        </a:p>
        <a:p>
          <a:pPr marL="171450" lvl="1" indent="-171450" algn="l" defTabSz="844550">
            <a:lnSpc>
              <a:spcPct val="90000"/>
            </a:lnSpc>
            <a:spcBef>
              <a:spcPct val="0"/>
            </a:spcBef>
            <a:spcAft>
              <a:spcPct val="15000"/>
            </a:spcAft>
            <a:buChar char="••"/>
          </a:pPr>
          <a:r>
            <a:rPr lang="es-ES_tradnl" sz="1900" kern="1200" dirty="0" smtClean="0"/>
            <a:t>Empaque de Productos Hormonales</a:t>
          </a:r>
          <a:endParaRPr lang="es-ES_tradnl" sz="1900" kern="1200" dirty="0"/>
        </a:p>
        <a:p>
          <a:pPr marL="171450" lvl="1" indent="-171450" algn="l" defTabSz="844550">
            <a:lnSpc>
              <a:spcPct val="90000"/>
            </a:lnSpc>
            <a:spcBef>
              <a:spcPct val="0"/>
            </a:spcBef>
            <a:spcAft>
              <a:spcPct val="15000"/>
            </a:spcAft>
            <a:buChar char="••"/>
          </a:pPr>
          <a:r>
            <a:rPr lang="es-ES_tradnl" sz="1900" kern="1200" dirty="0" smtClean="0"/>
            <a:t>5,2 millones de Dólares </a:t>
          </a:r>
          <a:endParaRPr lang="es-ES_tradnl" sz="1900" kern="1200" dirty="0"/>
        </a:p>
      </dsp:txBody>
      <dsp:txXfrm>
        <a:off x="1346200" y="2793999"/>
        <a:ext cx="4749800" cy="1269999"/>
      </dsp:txXfrm>
    </dsp:sp>
    <dsp:sp modelId="{14CB45DB-2D4A-4C4D-BBB2-4F928C628A6D}">
      <dsp:nvSpPr>
        <dsp:cNvPr id="0" name=""/>
        <dsp:cNvSpPr/>
      </dsp:nvSpPr>
      <dsp:spPr>
        <a:xfrm>
          <a:off x="126999" y="2920999"/>
          <a:ext cx="1219200" cy="101599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E2951D-52FD-4546-98EE-16A2EBA373C8}">
      <dsp:nvSpPr>
        <dsp:cNvPr id="0" name=""/>
        <dsp:cNvSpPr/>
      </dsp:nvSpPr>
      <dsp:spPr>
        <a:xfrm>
          <a:off x="125118" y="721901"/>
          <a:ext cx="3282404" cy="1969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t>Gases de efecto invernadero 35%</a:t>
          </a:r>
          <a:endParaRPr lang="es-ES_tradnl" sz="2400" kern="1200" dirty="0"/>
        </a:p>
      </dsp:txBody>
      <dsp:txXfrm>
        <a:off x="125118" y="721901"/>
        <a:ext cx="3282404" cy="1969442"/>
      </dsp:txXfrm>
    </dsp:sp>
    <dsp:sp modelId="{5192DCF2-22A8-4A1D-B0CF-1B32F489E396}">
      <dsp:nvSpPr>
        <dsp:cNvPr id="0" name=""/>
        <dsp:cNvSpPr/>
      </dsp:nvSpPr>
      <dsp:spPr>
        <a:xfrm rot="21385417">
          <a:off x="3697943" y="1156918"/>
          <a:ext cx="702665" cy="814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_tradnl" sz="1900" kern="1200"/>
        </a:p>
      </dsp:txBody>
      <dsp:txXfrm rot="21385417">
        <a:off x="3697943" y="1156918"/>
        <a:ext cx="702665" cy="814036"/>
      </dsp:txXfrm>
    </dsp:sp>
    <dsp:sp modelId="{68CF84B0-0190-4AB0-8FE5-AB3B48918C05}">
      <dsp:nvSpPr>
        <dsp:cNvPr id="0" name=""/>
        <dsp:cNvSpPr/>
      </dsp:nvSpPr>
      <dsp:spPr>
        <a:xfrm>
          <a:off x="4730725" y="434048"/>
          <a:ext cx="3282404" cy="1969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t>Capacitar 26.000 empleados</a:t>
          </a:r>
          <a:endParaRPr lang="es-ES_tradnl" sz="2400" kern="1200" dirty="0"/>
        </a:p>
      </dsp:txBody>
      <dsp:txXfrm>
        <a:off x="4730725" y="434048"/>
        <a:ext cx="3282404" cy="1969442"/>
      </dsp:txXfrm>
    </dsp:sp>
    <dsp:sp modelId="{63883AD4-705B-4F9A-8DEA-3DCDF9BD8DE0}">
      <dsp:nvSpPr>
        <dsp:cNvPr id="0" name=""/>
        <dsp:cNvSpPr/>
      </dsp:nvSpPr>
      <dsp:spPr>
        <a:xfrm rot="5953460">
          <a:off x="5904751" y="2425632"/>
          <a:ext cx="475123" cy="814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_tradnl" sz="1900" kern="1200"/>
        </a:p>
      </dsp:txBody>
      <dsp:txXfrm rot="5953460">
        <a:off x="5904751" y="2425632"/>
        <a:ext cx="475123" cy="814036"/>
      </dsp:txXfrm>
    </dsp:sp>
    <dsp:sp modelId="{FFCC7658-ADA3-4E08-9B09-C58FAD878346}">
      <dsp:nvSpPr>
        <dsp:cNvPr id="0" name=""/>
        <dsp:cNvSpPr/>
      </dsp:nvSpPr>
      <dsp:spPr>
        <a:xfrm>
          <a:off x="4267184" y="3288357"/>
          <a:ext cx="3282404" cy="1969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t>Gases que agotan capa de ozono 70% y compuestos orgánicos volátiles 50%</a:t>
          </a:r>
          <a:endParaRPr lang="es-ES_tradnl" sz="2400" kern="1200" dirty="0"/>
        </a:p>
      </dsp:txBody>
      <dsp:txXfrm>
        <a:off x="4267184" y="3288357"/>
        <a:ext cx="3282404" cy="1969442"/>
      </dsp:txXfrm>
    </dsp:sp>
    <dsp:sp modelId="{3A8C0E02-5518-443A-9A12-68C3C042A4FA}">
      <dsp:nvSpPr>
        <dsp:cNvPr id="0" name=""/>
        <dsp:cNvSpPr/>
      </dsp:nvSpPr>
      <dsp:spPr>
        <a:xfrm rot="10801827">
          <a:off x="3528599" y="3864934"/>
          <a:ext cx="521933" cy="8140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_tradnl" sz="1900" kern="1200"/>
        </a:p>
      </dsp:txBody>
      <dsp:txXfrm rot="10801827">
        <a:off x="3528599" y="3864934"/>
        <a:ext cx="521933" cy="814036"/>
      </dsp:txXfrm>
    </dsp:sp>
    <dsp:sp modelId="{982FB27C-4B0C-48B9-9C43-875B59BEB365}">
      <dsp:nvSpPr>
        <dsp:cNvPr id="0" name=""/>
        <dsp:cNvSpPr/>
      </dsp:nvSpPr>
      <dsp:spPr>
        <a:xfrm>
          <a:off x="0" y="3286089"/>
          <a:ext cx="3282404" cy="1969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t>Residuo de producción 2.5% respecto a las ventas</a:t>
          </a:r>
          <a:endParaRPr lang="es-ES_tradnl" sz="2400" kern="1200" dirty="0"/>
        </a:p>
      </dsp:txBody>
      <dsp:txXfrm>
        <a:off x="0" y="3286089"/>
        <a:ext cx="3282404" cy="196944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FAF6E4-D445-472E-9BFD-C72210CB39D7}">
      <dsp:nvSpPr>
        <dsp:cNvPr id="0" name=""/>
        <dsp:cNvSpPr/>
      </dsp:nvSpPr>
      <dsp:spPr>
        <a:xfrm>
          <a:off x="4088130" y="2983229"/>
          <a:ext cx="3646170" cy="364617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_tradnl" sz="2400" kern="1200" dirty="0" smtClean="0">
              <a:latin typeface="+mj-lt"/>
            </a:rPr>
            <a:t>Comercial</a:t>
          </a:r>
          <a:endParaRPr lang="es-ES_tradnl" sz="2400" kern="1200" dirty="0">
            <a:latin typeface="+mj-lt"/>
          </a:endParaRPr>
        </a:p>
      </dsp:txBody>
      <dsp:txXfrm>
        <a:off x="4088130" y="2983229"/>
        <a:ext cx="3646170" cy="3646170"/>
      </dsp:txXfrm>
    </dsp:sp>
    <dsp:sp modelId="{9A1C14B3-73EE-4C2F-87DD-E01A4C0B4BA6}">
      <dsp:nvSpPr>
        <dsp:cNvPr id="0" name=""/>
        <dsp:cNvSpPr/>
      </dsp:nvSpPr>
      <dsp:spPr>
        <a:xfrm>
          <a:off x="1966721" y="2121407"/>
          <a:ext cx="2651760" cy="265176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_tradnl" sz="2400" kern="1200" dirty="0" smtClean="0">
              <a:latin typeface="+mj-lt"/>
            </a:rPr>
            <a:t>Bancaria</a:t>
          </a:r>
          <a:endParaRPr lang="es-ES_tradnl" sz="2400" kern="1200" dirty="0">
            <a:latin typeface="+mj-lt"/>
          </a:endParaRPr>
        </a:p>
      </dsp:txBody>
      <dsp:txXfrm>
        <a:off x="1966721" y="2121407"/>
        <a:ext cx="2651760" cy="2651760"/>
      </dsp:txXfrm>
    </dsp:sp>
    <dsp:sp modelId="{D98994AD-5F91-4835-AB59-EFA8CE60BABB}">
      <dsp:nvSpPr>
        <dsp:cNvPr id="0" name=""/>
        <dsp:cNvSpPr/>
      </dsp:nvSpPr>
      <dsp:spPr>
        <a:xfrm rot="20700000">
          <a:off x="3451978" y="291964"/>
          <a:ext cx="2598183" cy="2598183"/>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_tradnl" sz="2400" kern="1200" dirty="0" smtClean="0">
              <a:latin typeface="+mj-lt"/>
            </a:rPr>
            <a:t>Accionistas</a:t>
          </a:r>
          <a:endParaRPr lang="es-ES_tradnl" sz="2400" kern="1200" dirty="0">
            <a:latin typeface="+mj-lt"/>
          </a:endParaRPr>
        </a:p>
      </dsp:txBody>
      <dsp:txXfrm>
        <a:off x="4021836" y="861821"/>
        <a:ext cx="1458467" cy="1458467"/>
      </dsp:txXfrm>
    </dsp:sp>
    <dsp:sp modelId="{67F4FDCC-A1DA-4D74-A586-D860A9F4C1D7}">
      <dsp:nvSpPr>
        <dsp:cNvPr id="0" name=""/>
        <dsp:cNvSpPr/>
      </dsp:nvSpPr>
      <dsp:spPr>
        <a:xfrm>
          <a:off x="3835313" y="2417218"/>
          <a:ext cx="4667097" cy="4667097"/>
        </a:xfrm>
        <a:prstGeom prst="circularArrow">
          <a:avLst>
            <a:gd name="adj1" fmla="val 4687"/>
            <a:gd name="adj2" fmla="val 299029"/>
            <a:gd name="adj3" fmla="val 2554432"/>
            <a:gd name="adj4" fmla="val 1578117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E07707-CDF2-4D9C-9600-F1C6FD99A515}">
      <dsp:nvSpPr>
        <dsp:cNvPr id="0" name=""/>
        <dsp:cNvSpPr/>
      </dsp:nvSpPr>
      <dsp:spPr>
        <a:xfrm>
          <a:off x="1497100" y="1524223"/>
          <a:ext cx="3390938" cy="339093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49198B-6C1C-41CE-B395-ABF92E9A3374}">
      <dsp:nvSpPr>
        <dsp:cNvPr id="0" name=""/>
        <dsp:cNvSpPr/>
      </dsp:nvSpPr>
      <dsp:spPr>
        <a:xfrm>
          <a:off x="2850991" y="-287585"/>
          <a:ext cx="3656114" cy="365611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380726-10C2-4AC6-A9F7-4617F59D9C43}">
      <dsp:nvSpPr>
        <dsp:cNvPr id="0" name=""/>
        <dsp:cNvSpPr/>
      </dsp:nvSpPr>
      <dsp:spPr>
        <a:xfrm>
          <a:off x="0" y="0"/>
          <a:ext cx="7239000" cy="15316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ES_tradnl" sz="6500" kern="1200" dirty="0" smtClean="0"/>
            <a:t>	</a:t>
          </a:r>
          <a:endParaRPr lang="es-ES_tradnl" sz="6500" kern="1200" dirty="0"/>
        </a:p>
      </dsp:txBody>
      <dsp:txXfrm>
        <a:off x="0" y="0"/>
        <a:ext cx="7239000" cy="1531620"/>
      </dsp:txXfrm>
    </dsp:sp>
    <dsp:sp modelId="{4C8AF921-B060-448A-BA60-6CC7DB28852A}">
      <dsp:nvSpPr>
        <dsp:cNvPr id="0" name=""/>
        <dsp:cNvSpPr/>
      </dsp:nvSpPr>
      <dsp:spPr>
        <a:xfrm>
          <a:off x="3534" y="1531620"/>
          <a:ext cx="2410643" cy="32164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_tradnl" sz="3700" kern="1200" dirty="0" smtClean="0"/>
            <a:t>Costos</a:t>
          </a:r>
          <a:endParaRPr lang="es-ES_tradnl" sz="3700" kern="1200" dirty="0"/>
        </a:p>
      </dsp:txBody>
      <dsp:txXfrm>
        <a:off x="3534" y="1531620"/>
        <a:ext cx="2410643" cy="3216402"/>
      </dsp:txXfrm>
    </dsp:sp>
    <dsp:sp modelId="{BFD501AD-2A55-445B-86B9-D6B7DD840A45}">
      <dsp:nvSpPr>
        <dsp:cNvPr id="0" name=""/>
        <dsp:cNvSpPr/>
      </dsp:nvSpPr>
      <dsp:spPr>
        <a:xfrm>
          <a:off x="2414178" y="1531620"/>
          <a:ext cx="2410643" cy="32164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_tradnl" sz="3700" kern="1200" dirty="0" smtClean="0"/>
            <a:t>Cobranzas </a:t>
          </a:r>
          <a:endParaRPr lang="es-ES_tradnl" sz="3700" kern="1200" dirty="0"/>
        </a:p>
      </dsp:txBody>
      <dsp:txXfrm>
        <a:off x="2414178" y="1531620"/>
        <a:ext cx="2410643" cy="3216402"/>
      </dsp:txXfrm>
    </dsp:sp>
    <dsp:sp modelId="{DE847F7D-B9F3-46AB-85B2-3090FF87EED5}">
      <dsp:nvSpPr>
        <dsp:cNvPr id="0" name=""/>
        <dsp:cNvSpPr/>
      </dsp:nvSpPr>
      <dsp:spPr>
        <a:xfrm>
          <a:off x="4824821" y="1531620"/>
          <a:ext cx="2410643" cy="32164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ES_tradnl" sz="3700" kern="1200" dirty="0" smtClean="0"/>
            <a:t>Impuestos</a:t>
          </a:r>
          <a:endParaRPr lang="es-ES_tradnl" sz="3700" kern="1200" dirty="0"/>
        </a:p>
      </dsp:txBody>
      <dsp:txXfrm>
        <a:off x="4824821" y="1531620"/>
        <a:ext cx="2410643" cy="3216402"/>
      </dsp:txXfrm>
    </dsp:sp>
    <dsp:sp modelId="{43001014-E045-423F-9458-03CFA9BA136E}">
      <dsp:nvSpPr>
        <dsp:cNvPr id="0" name=""/>
        <dsp:cNvSpPr/>
      </dsp:nvSpPr>
      <dsp:spPr>
        <a:xfrm>
          <a:off x="0" y="4748021"/>
          <a:ext cx="7239000" cy="35737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59D942-420D-4465-A93F-4A46F30F49C9}" type="datetimeFigureOut">
              <a:rPr lang="es-ES_tradnl" smtClean="0"/>
              <a:pPr/>
              <a:t>17/11/2012</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B112B0-6E15-45C1-8465-E6F06B18F177}" type="slidenum">
              <a:rPr lang="es-ES_tradnl" smtClean="0"/>
              <a:pPr/>
              <a:t>‹#›</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E3DA58D-839A-42B2-A64B-B29ECAC8D1EA}" type="datetimeFigureOut">
              <a:rPr lang="es-ES_tradnl" smtClean="0"/>
              <a:pPr/>
              <a:t>17/11/2012</a:t>
            </a:fld>
            <a:endParaRPr lang="es-ES_tradnl"/>
          </a:p>
        </p:txBody>
      </p:sp>
      <p:sp>
        <p:nvSpPr>
          <p:cNvPr id="19" name="Footer Placeholder 18"/>
          <p:cNvSpPr>
            <a:spLocks noGrp="1"/>
          </p:cNvSpPr>
          <p:nvPr>
            <p:ph type="ftr" sz="quarter" idx="11"/>
          </p:nvPr>
        </p:nvSpPr>
        <p:spPr/>
        <p:txBody>
          <a:bodyPr/>
          <a:lstStyle/>
          <a:p>
            <a:endParaRPr lang="es-ES_tradnl"/>
          </a:p>
        </p:txBody>
      </p:sp>
      <p:sp>
        <p:nvSpPr>
          <p:cNvPr id="27" name="Slide Number Placeholder 26"/>
          <p:cNvSpPr>
            <a:spLocks noGrp="1"/>
          </p:cNvSpPr>
          <p:nvPr>
            <p:ph type="sldNum" sz="quarter" idx="12"/>
          </p:nvPr>
        </p:nvSpPr>
        <p:spPr/>
        <p:txBody>
          <a:bodyPr/>
          <a:lstStyle/>
          <a:p>
            <a:fld id="{EE8FE6F8-FB8B-43B6-9B19-7B8EC9688C2C}" type="slidenum">
              <a:rPr lang="es-ES_tradnl" smtClean="0"/>
              <a:pPr/>
              <a:t>‹#›</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3DA58D-839A-42B2-A64B-B29ECAC8D1EA}" type="datetimeFigureOut">
              <a:rPr lang="es-ES_tradnl" smtClean="0"/>
              <a:pPr/>
              <a:t>17/11/2012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E8FE6F8-FB8B-43B6-9B19-7B8EC9688C2C}" type="slidenum">
              <a:rPr lang="es-ES_tradnl" smtClean="0"/>
              <a:pPr/>
              <a:t>‹#›</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3DA58D-839A-42B2-A64B-B29ECAC8D1EA}" type="datetimeFigureOut">
              <a:rPr lang="es-ES_tradnl" smtClean="0"/>
              <a:pPr/>
              <a:t>17/11/2012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E8FE6F8-FB8B-43B6-9B19-7B8EC9688C2C}" type="slidenum">
              <a:rPr lang="es-ES_tradnl" smtClean="0"/>
              <a:pPr/>
              <a:t>‹#›</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3DA58D-839A-42B2-A64B-B29ECAC8D1EA}" type="datetimeFigureOut">
              <a:rPr lang="es-ES_tradnl" smtClean="0"/>
              <a:pPr/>
              <a:t>17/11/2012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E8FE6F8-FB8B-43B6-9B19-7B8EC9688C2C}" type="slidenum">
              <a:rPr lang="es-ES_tradnl" smtClean="0"/>
              <a:pPr/>
              <a:t>‹#›</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3DA58D-839A-42B2-A64B-B29ECAC8D1EA}" type="datetimeFigureOut">
              <a:rPr lang="es-ES_tradnl" smtClean="0"/>
              <a:pPr/>
              <a:t>17/11/2012</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E8FE6F8-FB8B-43B6-9B19-7B8EC9688C2C}" type="slidenum">
              <a:rPr lang="es-ES_tradnl" smtClean="0"/>
              <a:pPr/>
              <a:t>‹#›</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3DA58D-839A-42B2-A64B-B29ECAC8D1EA}" type="datetimeFigureOut">
              <a:rPr lang="es-ES_tradnl" smtClean="0"/>
              <a:pPr/>
              <a:t>17/11/2012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E8FE6F8-FB8B-43B6-9B19-7B8EC9688C2C}" type="slidenum">
              <a:rPr lang="es-ES_tradnl" smtClean="0"/>
              <a:pPr/>
              <a:t>‹#›</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E3DA58D-839A-42B2-A64B-B29ECAC8D1EA}" type="datetimeFigureOut">
              <a:rPr lang="es-ES_tradnl" smtClean="0"/>
              <a:pPr/>
              <a:t>17/11/2012</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EE8FE6F8-FB8B-43B6-9B19-7B8EC9688C2C}" type="slidenum">
              <a:rPr lang="es-ES_tradnl" smtClean="0"/>
              <a:pPr/>
              <a:t>‹#›</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3DA58D-839A-42B2-A64B-B29ECAC8D1EA}" type="datetimeFigureOut">
              <a:rPr lang="es-ES_tradnl" smtClean="0"/>
              <a:pPr/>
              <a:t>17/11/2012</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EE8FE6F8-FB8B-43B6-9B19-7B8EC9688C2C}" type="slidenum">
              <a:rPr lang="es-ES_tradnl" smtClean="0"/>
              <a:pPr/>
              <a:t>‹#›</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DA58D-839A-42B2-A64B-B29ECAC8D1EA}" type="datetimeFigureOut">
              <a:rPr lang="es-ES_tradnl" smtClean="0"/>
              <a:pPr/>
              <a:t>17/11/2012</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EE8FE6F8-FB8B-43B6-9B19-7B8EC9688C2C}" type="slidenum">
              <a:rPr lang="es-ES_tradnl" smtClean="0"/>
              <a:pPr/>
              <a:t>‹#›</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3DA58D-839A-42B2-A64B-B29ECAC8D1EA}" type="datetimeFigureOut">
              <a:rPr lang="es-ES_tradnl" smtClean="0"/>
              <a:pPr/>
              <a:t>17/11/2012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E8FE6F8-FB8B-43B6-9B19-7B8EC9688C2C}" type="slidenum">
              <a:rPr lang="es-ES_tradnl" smtClean="0"/>
              <a:pPr/>
              <a:t>‹#›</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3DA58D-839A-42B2-A64B-B29ECAC8D1EA}" type="datetimeFigureOut">
              <a:rPr lang="es-ES_tradnl" smtClean="0"/>
              <a:pPr/>
              <a:t>17/11/2012</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a:xfrm>
            <a:off x="8077200" y="6356350"/>
            <a:ext cx="609600" cy="365125"/>
          </a:xfrm>
        </p:spPr>
        <p:txBody>
          <a:bodyPr/>
          <a:lstStyle/>
          <a:p>
            <a:fld id="{EE8FE6F8-FB8B-43B6-9B19-7B8EC9688C2C}" type="slidenum">
              <a:rPr lang="es-ES_tradnl" smtClean="0"/>
              <a:pPr/>
              <a:t>‹#›</a:t>
            </a:fld>
            <a:endParaRPr lang="es-ES_tradn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E3DA58D-839A-42B2-A64B-B29ECAC8D1EA}" type="datetimeFigureOut">
              <a:rPr lang="es-ES_tradnl" smtClean="0"/>
              <a:pPr/>
              <a:t>17/11/2012</a:t>
            </a:fld>
            <a:endParaRPr lang="es-ES_tradn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_tradn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8FE6F8-FB8B-43B6-9B19-7B8EC9688C2C}" type="slidenum">
              <a:rPr lang="es-ES_tradnl" smtClean="0"/>
              <a:pPr/>
              <a:t>‹#›</a:t>
            </a:fld>
            <a:endParaRPr lang="es-ES_tradn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1.gif"/><Relationship Id="rId4" Type="http://schemas.openxmlformats.org/officeDocument/2006/relationships/diagramLayout" Target="../diagrams/layout5.xml"/><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4.gif"/><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29.gif"/></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video" Target="file:///C:\Users\Erni\Desktop\UCA\Administracion%202\ACCIDENTES_MONTACARGAS_ELECTRICOS_RAYMOND_CAPACITA.avi" TargetMode="Externa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5.gif"/></Relationships>
</file>

<file path=ppt/slides/_rels/slide7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7.png"/><Relationship Id="rId7" Type="http://schemas.openxmlformats.org/officeDocument/2006/relationships/diagramColors" Target="../diagrams/colors12.xml"/><Relationship Id="rId2" Type="http://schemas.openxmlformats.org/officeDocument/2006/relationships/image" Target="../media/image56.jpeg"/><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3.png"/></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yer_logo.png"/>
          <p:cNvPicPr>
            <a:picLocks noChangeAspect="1"/>
          </p:cNvPicPr>
          <p:nvPr/>
        </p:nvPicPr>
        <p:blipFill>
          <a:blip r:embed="rId2" cstate="print"/>
          <a:stretch>
            <a:fillRect/>
          </a:stretch>
        </p:blipFill>
        <p:spPr>
          <a:xfrm>
            <a:off x="-275187" y="1371600"/>
            <a:ext cx="9647787" cy="40199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Title 1"/>
          <p:cNvSpPr txBox="1">
            <a:spLocks/>
          </p:cNvSpPr>
          <p:nvPr/>
        </p:nvSpPr>
        <p:spPr>
          <a:xfrm>
            <a:off x="-228600" y="533400"/>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err="1"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Productos</a:t>
            </a:r>
            <a:endPar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Content Placeholder 2"/>
          <p:cNvSpPr txBox="1">
            <a:spLocks/>
          </p:cNvSpPr>
          <p:nvPr/>
        </p:nvSpPr>
        <p:spPr>
          <a:xfrm>
            <a:off x="0" y="1524000"/>
            <a:ext cx="2054578" cy="939800"/>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Sectores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0" y="2362200"/>
            <a:ext cx="5136445" cy="2554545"/>
          </a:xfrm>
          <a:prstGeom prst="rect">
            <a:avLst/>
          </a:prstGeom>
        </p:spPr>
        <p:txBody>
          <a:bodyPr wrap="square">
            <a:spAutoFit/>
          </a:bodyPr>
          <a:lstStyle/>
          <a:p>
            <a:pPr marL="457200" lvl="0" indent="-457200">
              <a:buFont typeface="Arial"/>
              <a:buChar char="•"/>
            </a:pPr>
            <a:r>
              <a:rPr lang="es-ES_tradnl" sz="3200" dirty="0"/>
              <a:t>Bayer </a:t>
            </a:r>
            <a:r>
              <a:rPr lang="es-ES_tradnl" sz="3200" dirty="0" err="1" smtClean="0"/>
              <a:t>CropScience</a:t>
            </a:r>
            <a:endParaRPr lang="es-ES_tradnl" sz="3200" dirty="0"/>
          </a:p>
          <a:p>
            <a:pPr marL="457200" lvl="0" indent="-457200">
              <a:buFont typeface="Arial"/>
              <a:buChar char="•"/>
            </a:pPr>
            <a:endParaRPr lang="es-ES_tradnl" sz="3200" dirty="0" smtClean="0"/>
          </a:p>
          <a:p>
            <a:pPr marL="457200" lvl="0" indent="-457200">
              <a:buFont typeface="Arial"/>
              <a:buChar char="•"/>
            </a:pPr>
            <a:r>
              <a:rPr lang="es-ES_tradnl" sz="3200" dirty="0" smtClean="0"/>
              <a:t>Bayer </a:t>
            </a:r>
            <a:r>
              <a:rPr lang="es-ES_tradnl" sz="3200" dirty="0" err="1"/>
              <a:t>MaterialScience</a:t>
            </a:r>
            <a:r>
              <a:rPr lang="es-ES_tradnl" sz="3200" dirty="0"/>
              <a:t> </a:t>
            </a:r>
            <a:r>
              <a:rPr lang="es-ES_tradnl" sz="3200" dirty="0" smtClean="0"/>
              <a:t>AG</a:t>
            </a:r>
          </a:p>
          <a:p>
            <a:pPr marL="457200" lvl="0" indent="-457200">
              <a:buFont typeface="Arial"/>
              <a:buChar char="•"/>
            </a:pPr>
            <a:endParaRPr lang="es-ES_tradnl" sz="3200" dirty="0" smtClean="0"/>
          </a:p>
          <a:p>
            <a:pPr marL="457200" lvl="0" indent="-457200">
              <a:buFont typeface="Arial"/>
              <a:buChar char="•"/>
            </a:pPr>
            <a:r>
              <a:rPr lang="es-ES_tradnl" sz="3200" dirty="0" smtClean="0"/>
              <a:t>Bayer </a:t>
            </a:r>
            <a:r>
              <a:rPr lang="es-ES_tradnl" sz="3200" dirty="0" err="1" smtClean="0"/>
              <a:t>HealthCare</a:t>
            </a:r>
            <a:endParaRPr lang="es-ES_tradnl" sz="3200" dirty="0"/>
          </a:p>
        </p:txBody>
      </p:sp>
      <p:sp>
        <p:nvSpPr>
          <p:cNvPr id="7" name="Right Brace 6"/>
          <p:cNvSpPr/>
          <p:nvPr/>
        </p:nvSpPr>
        <p:spPr>
          <a:xfrm>
            <a:off x="3434644" y="4243211"/>
            <a:ext cx="903111" cy="19543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4343400" y="4191000"/>
            <a:ext cx="3668889" cy="2062103"/>
          </a:xfrm>
          <a:prstGeom prst="rect">
            <a:avLst/>
          </a:prstGeom>
        </p:spPr>
        <p:txBody>
          <a:bodyPr wrap="square">
            <a:spAutoFit/>
          </a:bodyPr>
          <a:lstStyle/>
          <a:p>
            <a:pPr marL="457200" lvl="0" indent="-457200">
              <a:buFont typeface="Wingdings" charset="2"/>
              <a:buChar char="ü"/>
            </a:pPr>
            <a:r>
              <a:rPr lang="es-ES_tradnl" sz="3200" dirty="0" err="1" smtClean="0"/>
              <a:t>Animalhealth</a:t>
            </a:r>
            <a:endParaRPr lang="es-ES_tradnl" sz="3200" dirty="0" smtClean="0"/>
          </a:p>
          <a:p>
            <a:pPr marL="457200" lvl="0" indent="-457200">
              <a:buFont typeface="Wingdings" charset="2"/>
              <a:buChar char="ü"/>
            </a:pPr>
            <a:r>
              <a:rPr lang="es-ES_tradnl" sz="3200" dirty="0" err="1" smtClean="0"/>
              <a:t>Pharmaceuticals</a:t>
            </a:r>
            <a:endParaRPr lang="es-ES_tradnl" sz="3200" dirty="0" smtClean="0"/>
          </a:p>
          <a:p>
            <a:pPr marL="457200" lvl="0" indent="-457200">
              <a:buFont typeface="Wingdings" charset="2"/>
              <a:buChar char="ü"/>
            </a:pPr>
            <a:r>
              <a:rPr lang="es-ES_tradnl" sz="3200" dirty="0" smtClean="0"/>
              <a:t>Diabetes </a:t>
            </a:r>
            <a:r>
              <a:rPr lang="es-ES_tradnl" sz="3200" dirty="0" err="1" smtClean="0"/>
              <a:t>care</a:t>
            </a:r>
            <a:endParaRPr lang="es-ES_tradnl" sz="3200" dirty="0" smtClean="0"/>
          </a:p>
          <a:p>
            <a:pPr marL="457200" lvl="0" indent="-457200">
              <a:buFont typeface="Wingdings" charset="2"/>
              <a:buChar char="ü"/>
            </a:pPr>
            <a:r>
              <a:rPr lang="es-ES_tradnl" sz="3200" dirty="0" err="1" smtClean="0"/>
              <a:t>Consumer</a:t>
            </a:r>
            <a:r>
              <a:rPr lang="es-ES_tradnl" sz="3200" dirty="0" smtClean="0"/>
              <a:t> </a:t>
            </a:r>
            <a:r>
              <a:rPr lang="es-ES_tradnl" sz="3200" dirty="0" err="1"/>
              <a:t>care</a:t>
            </a:r>
            <a:r>
              <a:rPr lang="es-ES_tradnl" sz="3200" dirty="0" smtClean="0">
                <a:effectLst/>
              </a:rPr>
              <a:t> </a:t>
            </a:r>
            <a:endParaRPr lang="en-US" sz="3200"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Title 1"/>
          <p:cNvSpPr txBox="1">
            <a:spLocks/>
          </p:cNvSpPr>
          <p:nvPr/>
        </p:nvSpPr>
        <p:spPr>
          <a:xfrm>
            <a:off x="609600" y="762000"/>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Productos OTC</a:t>
            </a:r>
            <a:endPar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Content Placeholder 2"/>
          <p:cNvSpPr txBox="1">
            <a:spLocks/>
          </p:cNvSpPr>
          <p:nvPr/>
        </p:nvSpPr>
        <p:spPr>
          <a:xfrm>
            <a:off x="1447800" y="1905001"/>
            <a:ext cx="4572000" cy="4343400"/>
          </a:xfrm>
          <a:prstGeom prst="rect">
            <a:avLst/>
          </a:prstGeom>
        </p:spPr>
        <p:txBody>
          <a:bodyPr vert="horz" lIns="0" rIns="18288">
            <a:norm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_tradnl" sz="2600" b="0" i="0" u="none" strike="noStrike" kern="1200" cap="none" spc="0" normalizeH="0" baseline="0" dirty="0" smtClean="0">
                <a:ln>
                  <a:noFill/>
                </a:ln>
                <a:solidFill>
                  <a:schemeClr val="tx1"/>
                </a:solidFill>
                <a:effectLst/>
                <a:uLnTx/>
                <a:uFillTx/>
                <a:latin typeface="+mn-lt"/>
                <a:ea typeface="+mn-ea"/>
                <a:cs typeface="+mn-cs"/>
              </a:rPr>
              <a:t>Analgésicos</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_tradnl" sz="2600" b="0" i="0" u="none" strike="noStrike" kern="1200" cap="none" spc="0" normalizeH="0" baseline="0" dirty="0" smtClean="0">
                <a:ln>
                  <a:noFill/>
                </a:ln>
                <a:solidFill>
                  <a:schemeClr val="tx1"/>
                </a:solidFill>
                <a:effectLst/>
                <a:uLnTx/>
                <a:uFillTx/>
                <a:latin typeface="+mn-lt"/>
                <a:ea typeface="+mn-ea"/>
                <a:cs typeface="+mn-cs"/>
              </a:rPr>
              <a:t>Antigripales</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_tradnl" sz="2600" b="0" i="0" u="none" strike="noStrike" kern="1200" cap="none" spc="0" normalizeH="0" baseline="0" dirty="0" smtClean="0">
                <a:ln>
                  <a:noFill/>
                </a:ln>
                <a:solidFill>
                  <a:schemeClr val="tx1"/>
                </a:solidFill>
                <a:effectLst/>
                <a:uLnTx/>
                <a:uFillTx/>
                <a:latin typeface="+mn-lt"/>
                <a:ea typeface="+mn-ea"/>
                <a:cs typeface="+mn-cs"/>
              </a:rPr>
              <a:t>Gastrointestinales o antiácidos</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_tradnl" sz="2600" b="0" i="0" u="none" strike="noStrike" kern="1200" cap="none" spc="0" normalizeH="0" baseline="0" dirty="0" smtClean="0">
                <a:ln>
                  <a:noFill/>
                </a:ln>
                <a:solidFill>
                  <a:schemeClr val="tx1"/>
                </a:solidFill>
                <a:effectLst/>
                <a:uLnTx/>
                <a:uFillTx/>
                <a:latin typeface="+mn-lt"/>
                <a:ea typeface="+mn-ea"/>
                <a:cs typeface="+mn-cs"/>
              </a:rPr>
              <a:t>Prevención</a:t>
            </a: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_tradnl" sz="2600" b="0" i="0" u="none" strike="noStrike" kern="1200" cap="none" spc="0" normalizeH="0" baseline="0" dirty="0" err="1" smtClean="0">
                <a:ln>
                  <a:noFill/>
                </a:ln>
                <a:solidFill>
                  <a:schemeClr val="tx1"/>
                </a:solidFill>
                <a:effectLst/>
                <a:uLnTx/>
                <a:uFillTx/>
                <a:latin typeface="+mn-lt"/>
                <a:ea typeface="+mn-ea"/>
                <a:cs typeface="+mn-cs"/>
              </a:rPr>
              <a:t>Dermacológicas</a:t>
            </a:r>
            <a:endParaRPr kumimoji="0" lang="es-ES_tradnl" sz="2600" b="0" i="0" u="none" strike="noStrike" kern="1200" cap="none" spc="0" normalizeH="0" baseline="0" dirty="0" smtClean="0">
              <a:ln>
                <a:noFill/>
              </a:ln>
              <a:solidFill>
                <a:schemeClr val="tx1"/>
              </a:solidFill>
              <a:effectLst/>
              <a:uLnTx/>
              <a:uFillTx/>
              <a:latin typeface="+mn-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_tradnl" sz="2600" b="0" i="0" u="none" strike="noStrike" kern="1200" cap="none" spc="0" normalizeH="0" baseline="0" dirty="0" err="1" smtClean="0">
                <a:ln>
                  <a:noFill/>
                </a:ln>
                <a:solidFill>
                  <a:schemeClr val="tx1"/>
                </a:solidFill>
                <a:effectLst/>
                <a:uLnTx/>
                <a:uFillTx/>
                <a:latin typeface="+mn-lt"/>
                <a:ea typeface="+mn-ea"/>
                <a:cs typeface="+mn-cs"/>
              </a:rPr>
              <a:t>Multivitaminas</a:t>
            </a:r>
            <a:endParaRPr kumimoji="0" lang="es-ES_tradnl" sz="2600" b="0" i="0" u="none" strike="noStrike" kern="1200" cap="none" spc="0" normalizeH="0" baseline="0" dirty="0" smtClean="0">
              <a:ln>
                <a:noFill/>
              </a:ln>
              <a:solidFill>
                <a:schemeClr val="tx1"/>
              </a:solidFill>
              <a:effectLst/>
              <a:uLnTx/>
              <a:uFillTx/>
              <a:latin typeface="+mn-lt"/>
              <a:ea typeface="+mn-ea"/>
              <a:cs typeface="+mn-cs"/>
            </a:endParaRPr>
          </a:p>
          <a:p>
            <a:pPr marL="0" marR="45720" lvl="0" indent="0" algn="just"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_tradnl" sz="2600" b="0" i="0" u="none" strike="noStrike" kern="1200" cap="none" spc="0" normalizeH="0" baseline="0" dirty="0" smtClean="0">
                <a:ln>
                  <a:noFill/>
                </a:ln>
                <a:solidFill>
                  <a:schemeClr val="tx1"/>
                </a:solidFill>
                <a:effectLst/>
                <a:uLnTx/>
                <a:uFillTx/>
                <a:latin typeface="+mn-lt"/>
                <a:ea typeface="+mn-ea"/>
                <a:cs typeface="+mn-cs"/>
              </a:rPr>
              <a:t>Vitamina C</a:t>
            </a:r>
            <a:endParaRPr kumimoji="0" lang="es-ES_tradnl" sz="2600" b="0" i="0" u="none" strike="noStrike" kern="1200" cap="none" spc="0" normalizeH="0" baseline="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Title 1"/>
          <p:cNvSpPr txBox="1">
            <a:spLocks/>
          </p:cNvSpPr>
          <p:nvPr/>
        </p:nvSpPr>
        <p:spPr>
          <a:xfrm>
            <a:off x="0" y="639041"/>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Precios</a:t>
            </a:r>
            <a:endPar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Content Placeholder 2"/>
          <p:cNvSpPr txBox="1">
            <a:spLocks/>
          </p:cNvSpPr>
          <p:nvPr/>
        </p:nvSpPr>
        <p:spPr>
          <a:xfrm>
            <a:off x="0" y="2057400"/>
            <a:ext cx="2534356" cy="4525963"/>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Masivos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Selectivos</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Premium</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6" name="Straight Arrow Connector 5"/>
          <p:cNvCxnSpPr/>
          <p:nvPr/>
        </p:nvCxnSpPr>
        <p:spPr>
          <a:xfrm>
            <a:off x="3276600" y="2286000"/>
            <a:ext cx="73377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276600" y="4114800"/>
            <a:ext cx="73377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200400" y="5791200"/>
            <a:ext cx="73377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350933" y="1981200"/>
            <a:ext cx="2878667" cy="4154984"/>
          </a:xfrm>
          <a:prstGeom prst="rect">
            <a:avLst/>
          </a:prstGeom>
          <a:noFill/>
        </p:spPr>
        <p:txBody>
          <a:bodyPr wrap="square" rtlCol="0">
            <a:spAutoFit/>
          </a:bodyPr>
          <a:lstStyle/>
          <a:p>
            <a:r>
              <a:rPr lang="en-US" sz="4000" dirty="0" smtClean="0"/>
              <a:t>40 %</a:t>
            </a:r>
          </a:p>
          <a:p>
            <a:endParaRPr lang="en-US" dirty="0"/>
          </a:p>
          <a:p>
            <a:endParaRPr lang="en-US" dirty="0" smtClean="0"/>
          </a:p>
          <a:p>
            <a:endParaRPr lang="en-US" dirty="0"/>
          </a:p>
          <a:p>
            <a:endParaRPr lang="en-US" dirty="0" smtClean="0"/>
          </a:p>
          <a:p>
            <a:r>
              <a:rPr lang="en-US" sz="4000" dirty="0"/>
              <a:t>5</a:t>
            </a:r>
            <a:r>
              <a:rPr lang="en-US" sz="4000" dirty="0" smtClean="0"/>
              <a:t>0 %</a:t>
            </a:r>
          </a:p>
          <a:p>
            <a:endParaRPr lang="en-US" dirty="0"/>
          </a:p>
          <a:p>
            <a:endParaRPr lang="en-US" dirty="0" smtClean="0"/>
          </a:p>
          <a:p>
            <a:endParaRPr lang="en-US" dirty="0" smtClean="0"/>
          </a:p>
          <a:p>
            <a:endParaRPr lang="en-US" dirty="0"/>
          </a:p>
          <a:p>
            <a:r>
              <a:rPr lang="en-US" sz="4000" dirty="0" smtClean="0"/>
              <a:t>10 %</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Title 1"/>
          <p:cNvSpPr txBox="1">
            <a:spLocks/>
          </p:cNvSpPr>
          <p:nvPr/>
        </p:nvSpPr>
        <p:spPr>
          <a:xfrm>
            <a:off x="304800" y="1295400"/>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Canales de distribución</a:t>
            </a:r>
            <a:endPar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Content Placeholder 2"/>
          <p:cNvSpPr txBox="1">
            <a:spLocks/>
          </p:cNvSpPr>
          <p:nvPr/>
        </p:nvSpPr>
        <p:spPr>
          <a:xfrm>
            <a:off x="304800" y="3593775"/>
            <a:ext cx="2816578" cy="2238022"/>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    Droguerías</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5604934" y="4128010"/>
            <a:ext cx="2314222" cy="584776"/>
          </a:xfrm>
          <a:prstGeom prst="rect">
            <a:avLst/>
          </a:prstGeom>
          <a:noFill/>
        </p:spPr>
        <p:txBody>
          <a:bodyPr wrap="square" rtlCol="0">
            <a:spAutoFit/>
          </a:bodyPr>
          <a:lstStyle/>
          <a:p>
            <a:r>
              <a:rPr lang="en-US" sz="3200" dirty="0" err="1" smtClean="0"/>
              <a:t>Farmacias</a:t>
            </a:r>
            <a:endParaRPr lang="en-US" sz="3200" dirty="0"/>
          </a:p>
        </p:txBody>
      </p:sp>
      <p:cxnSp>
        <p:nvCxnSpPr>
          <p:cNvPr id="7" name="Straight Arrow Connector 6"/>
          <p:cNvCxnSpPr/>
          <p:nvPr/>
        </p:nvCxnSpPr>
        <p:spPr>
          <a:xfrm>
            <a:off x="5978878" y="2724943"/>
            <a:ext cx="381000" cy="9389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2302933" y="2724943"/>
            <a:ext cx="493889" cy="9389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Title 1"/>
          <p:cNvSpPr txBox="1">
            <a:spLocks/>
          </p:cNvSpPr>
          <p:nvPr/>
        </p:nvSpPr>
        <p:spPr>
          <a:xfrm>
            <a:off x="152400" y="457200"/>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err="1"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Transporte</a:t>
            </a:r>
            <a:endPar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Content Placeholder 2"/>
          <p:cNvSpPr txBox="1">
            <a:spLocks/>
          </p:cNvSpPr>
          <p:nvPr/>
        </p:nvSpPr>
        <p:spPr>
          <a:xfrm>
            <a:off x="-228600" y="1752600"/>
            <a:ext cx="3776133" cy="4693355"/>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GBA y Capital</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Interior del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país</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5517445" y="2102555"/>
            <a:ext cx="2695222" cy="3170099"/>
          </a:xfrm>
          <a:prstGeom prst="rect">
            <a:avLst/>
          </a:prstGeom>
          <a:noFill/>
        </p:spPr>
        <p:txBody>
          <a:bodyPr wrap="square" rtlCol="0">
            <a:spAutoFit/>
          </a:bodyPr>
          <a:lstStyle/>
          <a:p>
            <a:r>
              <a:rPr lang="en-US" sz="3600" dirty="0" smtClean="0"/>
              <a:t>24 </a:t>
            </a:r>
            <a:r>
              <a:rPr lang="en-US" sz="3600" dirty="0" err="1" smtClean="0"/>
              <a:t>horas</a:t>
            </a:r>
            <a:r>
              <a:rPr lang="en-US" sz="3600" dirty="0" smtClean="0"/>
              <a:t>.</a:t>
            </a:r>
          </a:p>
          <a:p>
            <a:endParaRPr lang="en-US" sz="2800" dirty="0"/>
          </a:p>
          <a:p>
            <a:endParaRPr lang="en-US" sz="2800" dirty="0" smtClean="0"/>
          </a:p>
          <a:p>
            <a:endParaRPr lang="en-US" sz="3600" dirty="0"/>
          </a:p>
          <a:p>
            <a:endParaRPr lang="en-US" sz="3600" dirty="0" smtClean="0"/>
          </a:p>
          <a:p>
            <a:r>
              <a:rPr lang="en-US" sz="3600" dirty="0" smtClean="0"/>
              <a:t>48 </a:t>
            </a:r>
            <a:r>
              <a:rPr lang="en-US" sz="3600" dirty="0" err="1" smtClean="0"/>
              <a:t>horas</a:t>
            </a:r>
            <a:r>
              <a:rPr lang="en-US" sz="3600" dirty="0" smtClean="0"/>
              <a:t>.</a:t>
            </a:r>
            <a:endParaRPr lang="en-US" sz="3600" dirty="0"/>
          </a:p>
        </p:txBody>
      </p:sp>
      <p:cxnSp>
        <p:nvCxnSpPr>
          <p:cNvPr id="7" name="Straight Arrow Connector 6"/>
          <p:cNvCxnSpPr/>
          <p:nvPr/>
        </p:nvCxnSpPr>
        <p:spPr>
          <a:xfrm>
            <a:off x="3866444" y="2483556"/>
            <a:ext cx="56444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866444" y="4921956"/>
            <a:ext cx="56444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a:spLocks noGrp="1"/>
          </p:cNvSpPr>
          <p:nvPr>
            <p:ph type="ctrTitle"/>
          </p:nvPr>
        </p:nvSpPr>
        <p:spPr>
          <a:xfrm>
            <a:off x="1133872" y="492696"/>
            <a:ext cx="6336704" cy="792088"/>
          </a:xfrm>
        </p:spPr>
        <p:txBody>
          <a:bodyPr>
            <a:normAutofit fontScale="90000"/>
          </a:bodyPr>
          <a:lstStyle/>
          <a:p>
            <a:r>
              <a:rPr lang="es-AR" dirty="0" smtClean="0"/>
              <a:t>Publicidad y Promoción</a:t>
            </a:r>
            <a:endParaRPr lang="es-AR" dirty="0"/>
          </a:p>
        </p:txBody>
      </p:sp>
      <p:sp>
        <p:nvSpPr>
          <p:cNvPr id="5" name="3 CuadroTexto"/>
          <p:cNvSpPr txBox="1"/>
          <p:nvPr/>
        </p:nvSpPr>
        <p:spPr>
          <a:xfrm>
            <a:off x="533400" y="1600200"/>
            <a:ext cx="1440160" cy="646331"/>
          </a:xfrm>
          <a:prstGeom prst="rect">
            <a:avLst/>
          </a:prstGeom>
          <a:noFill/>
        </p:spPr>
        <p:txBody>
          <a:bodyPr wrap="square" rtlCol="0">
            <a:spAutoFit/>
          </a:bodyPr>
          <a:lstStyle/>
          <a:p>
            <a:r>
              <a:rPr lang="es-AR" dirty="0" smtClean="0"/>
              <a:t>Varían según estrategia</a:t>
            </a:r>
            <a:endParaRPr lang="es-AR" dirty="0"/>
          </a:p>
        </p:txBody>
      </p:sp>
      <p:sp>
        <p:nvSpPr>
          <p:cNvPr id="6" name="5 Más"/>
          <p:cNvSpPr/>
          <p:nvPr/>
        </p:nvSpPr>
        <p:spPr>
          <a:xfrm>
            <a:off x="3078088" y="1572816"/>
            <a:ext cx="216024" cy="216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CuadroTexto"/>
          <p:cNvSpPr txBox="1"/>
          <p:nvPr/>
        </p:nvSpPr>
        <p:spPr>
          <a:xfrm>
            <a:off x="3366120" y="1500808"/>
            <a:ext cx="1008112" cy="369332"/>
          </a:xfrm>
          <a:prstGeom prst="rect">
            <a:avLst/>
          </a:prstGeom>
          <a:noFill/>
        </p:spPr>
        <p:txBody>
          <a:bodyPr wrap="square" rtlCol="0">
            <a:spAutoFit/>
          </a:bodyPr>
          <a:lstStyle/>
          <a:p>
            <a:r>
              <a:rPr lang="es-AR" dirty="0" smtClean="0"/>
              <a:t>Canal</a:t>
            </a:r>
            <a:endParaRPr lang="es-AR" dirty="0"/>
          </a:p>
        </p:txBody>
      </p:sp>
      <p:cxnSp>
        <p:nvCxnSpPr>
          <p:cNvPr id="8" name="8 Conector recto de flecha"/>
          <p:cNvCxnSpPr/>
          <p:nvPr/>
        </p:nvCxnSpPr>
        <p:spPr>
          <a:xfrm flipV="1">
            <a:off x="1853952" y="1685474"/>
            <a:ext cx="1008112" cy="103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10 Conector recto de flecha"/>
          <p:cNvCxnSpPr/>
          <p:nvPr/>
        </p:nvCxnSpPr>
        <p:spPr>
          <a:xfrm>
            <a:off x="4518248" y="1716832"/>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11 Flecha arriba"/>
          <p:cNvSpPr/>
          <p:nvPr/>
        </p:nvSpPr>
        <p:spPr>
          <a:xfrm>
            <a:off x="5742384" y="1572816"/>
            <a:ext cx="216024"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2 CuadroTexto"/>
          <p:cNvSpPr txBox="1"/>
          <p:nvPr/>
        </p:nvSpPr>
        <p:spPr>
          <a:xfrm>
            <a:off x="6102424" y="1644824"/>
            <a:ext cx="1593776" cy="369332"/>
          </a:xfrm>
          <a:prstGeom prst="rect">
            <a:avLst/>
          </a:prstGeom>
          <a:noFill/>
        </p:spPr>
        <p:txBody>
          <a:bodyPr wrap="square" rtlCol="0">
            <a:spAutoFit/>
          </a:bodyPr>
          <a:lstStyle/>
          <a:p>
            <a:r>
              <a:rPr lang="es-AR" dirty="0" smtClean="0"/>
              <a:t>Promoción</a:t>
            </a:r>
            <a:endParaRPr lang="es-AR" dirty="0"/>
          </a:p>
        </p:txBody>
      </p:sp>
      <p:sp>
        <p:nvSpPr>
          <p:cNvPr id="12" name="13 CuadroTexto"/>
          <p:cNvSpPr txBox="1"/>
          <p:nvPr/>
        </p:nvSpPr>
        <p:spPr>
          <a:xfrm>
            <a:off x="3294112" y="2220888"/>
            <a:ext cx="1735088" cy="369332"/>
          </a:xfrm>
          <a:prstGeom prst="rect">
            <a:avLst/>
          </a:prstGeom>
          <a:noFill/>
        </p:spPr>
        <p:txBody>
          <a:bodyPr wrap="square" rtlCol="0">
            <a:spAutoFit/>
          </a:bodyPr>
          <a:lstStyle/>
          <a:p>
            <a:r>
              <a:rPr lang="es-AR" dirty="0" smtClean="0"/>
              <a:t>Reputación</a:t>
            </a:r>
            <a:endParaRPr lang="es-AR" dirty="0"/>
          </a:p>
        </p:txBody>
      </p:sp>
      <p:sp>
        <p:nvSpPr>
          <p:cNvPr id="13" name="14 Más"/>
          <p:cNvSpPr/>
          <p:nvPr/>
        </p:nvSpPr>
        <p:spPr>
          <a:xfrm>
            <a:off x="3078088" y="2292896"/>
            <a:ext cx="216024" cy="216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4" name="16 Conector recto de flecha"/>
          <p:cNvCxnSpPr/>
          <p:nvPr/>
        </p:nvCxnSpPr>
        <p:spPr>
          <a:xfrm>
            <a:off x="4734272" y="2436912"/>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7 Flecha arriba"/>
          <p:cNvSpPr/>
          <p:nvPr/>
        </p:nvSpPr>
        <p:spPr>
          <a:xfrm>
            <a:off x="5670376" y="2292896"/>
            <a:ext cx="216024"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18 CuadroTexto"/>
          <p:cNvSpPr txBox="1"/>
          <p:nvPr/>
        </p:nvSpPr>
        <p:spPr>
          <a:xfrm>
            <a:off x="6030416" y="2220888"/>
            <a:ext cx="1437184" cy="369332"/>
          </a:xfrm>
          <a:prstGeom prst="rect">
            <a:avLst/>
          </a:prstGeom>
          <a:noFill/>
        </p:spPr>
        <p:txBody>
          <a:bodyPr wrap="square" rtlCol="0">
            <a:spAutoFit/>
          </a:bodyPr>
          <a:lstStyle/>
          <a:p>
            <a:r>
              <a:rPr lang="es-AR" dirty="0" smtClean="0"/>
              <a:t>Publicidad</a:t>
            </a:r>
            <a:endParaRPr lang="es-AR" dirty="0"/>
          </a:p>
        </p:txBody>
      </p:sp>
      <p:cxnSp>
        <p:nvCxnSpPr>
          <p:cNvPr id="17" name="20 Conector recto de flecha"/>
          <p:cNvCxnSpPr/>
          <p:nvPr/>
        </p:nvCxnSpPr>
        <p:spPr>
          <a:xfrm>
            <a:off x="1853952" y="1788840"/>
            <a:ext cx="108012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21 CuadroTexto"/>
          <p:cNvSpPr txBox="1"/>
          <p:nvPr/>
        </p:nvSpPr>
        <p:spPr>
          <a:xfrm>
            <a:off x="341784" y="3445024"/>
            <a:ext cx="936104" cy="369332"/>
          </a:xfrm>
          <a:prstGeom prst="rect">
            <a:avLst/>
          </a:prstGeom>
          <a:noFill/>
        </p:spPr>
        <p:txBody>
          <a:bodyPr wrap="square" rtlCol="0">
            <a:spAutoFit/>
          </a:bodyPr>
          <a:lstStyle/>
          <a:p>
            <a:r>
              <a:rPr lang="es-AR" dirty="0" smtClean="0"/>
              <a:t>Trabas</a:t>
            </a:r>
            <a:endParaRPr lang="es-AR" dirty="0"/>
          </a:p>
        </p:txBody>
      </p:sp>
      <p:cxnSp>
        <p:nvCxnSpPr>
          <p:cNvPr id="19" name="23 Conector recto de flecha"/>
          <p:cNvCxnSpPr/>
          <p:nvPr/>
        </p:nvCxnSpPr>
        <p:spPr>
          <a:xfrm>
            <a:off x="1349896" y="3661048"/>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24 Señal de prohibido"/>
          <p:cNvSpPr/>
          <p:nvPr/>
        </p:nvSpPr>
        <p:spPr>
          <a:xfrm>
            <a:off x="2574032" y="3373016"/>
            <a:ext cx="720080" cy="648072"/>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1" name="25 CuadroTexto"/>
          <p:cNvSpPr txBox="1"/>
          <p:nvPr/>
        </p:nvSpPr>
        <p:spPr>
          <a:xfrm>
            <a:off x="3510136" y="3589040"/>
            <a:ext cx="4104456" cy="369332"/>
          </a:xfrm>
          <a:prstGeom prst="rect">
            <a:avLst/>
          </a:prstGeom>
          <a:noFill/>
        </p:spPr>
        <p:txBody>
          <a:bodyPr wrap="square" rtlCol="0">
            <a:spAutoFit/>
          </a:bodyPr>
          <a:lstStyle/>
          <a:p>
            <a:r>
              <a:rPr lang="es-AR" dirty="0" smtClean="0"/>
              <a:t>Incentivar el consumo de medicamentos</a:t>
            </a:r>
            <a:endParaRPr lang="es-AR" dirty="0"/>
          </a:p>
        </p:txBody>
      </p:sp>
      <p:cxnSp>
        <p:nvCxnSpPr>
          <p:cNvPr id="22" name="27 Conector recto de flecha"/>
          <p:cNvCxnSpPr/>
          <p:nvPr/>
        </p:nvCxnSpPr>
        <p:spPr>
          <a:xfrm flipH="1">
            <a:off x="2213992" y="4165104"/>
            <a:ext cx="50405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8 CuadroTexto"/>
          <p:cNvSpPr txBox="1"/>
          <p:nvPr/>
        </p:nvSpPr>
        <p:spPr>
          <a:xfrm>
            <a:off x="629816" y="4597152"/>
            <a:ext cx="1440160" cy="646331"/>
          </a:xfrm>
          <a:prstGeom prst="rect">
            <a:avLst/>
          </a:prstGeom>
          <a:noFill/>
        </p:spPr>
        <p:txBody>
          <a:bodyPr wrap="square" rtlCol="0">
            <a:spAutoFit/>
          </a:bodyPr>
          <a:lstStyle/>
          <a:p>
            <a:r>
              <a:rPr lang="es-AR" dirty="0" smtClean="0"/>
              <a:t>Publicidad en avisos</a:t>
            </a:r>
            <a:endParaRPr lang="es-AR" dirty="0"/>
          </a:p>
        </p:txBody>
      </p:sp>
      <p:cxnSp>
        <p:nvCxnSpPr>
          <p:cNvPr id="24" name="30 Conector recto de flecha"/>
          <p:cNvCxnSpPr/>
          <p:nvPr/>
        </p:nvCxnSpPr>
        <p:spPr>
          <a:xfrm flipV="1">
            <a:off x="2213992" y="4885184"/>
            <a:ext cx="122413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31 CuadroTexto"/>
          <p:cNvSpPr txBox="1"/>
          <p:nvPr/>
        </p:nvSpPr>
        <p:spPr>
          <a:xfrm>
            <a:off x="3654152" y="4669160"/>
            <a:ext cx="2376264" cy="369332"/>
          </a:xfrm>
          <a:prstGeom prst="rect">
            <a:avLst/>
          </a:prstGeom>
          <a:noFill/>
        </p:spPr>
        <p:txBody>
          <a:bodyPr wrap="square" rtlCol="0">
            <a:spAutoFit/>
          </a:bodyPr>
          <a:lstStyle/>
          <a:p>
            <a:r>
              <a:rPr lang="es-AR" dirty="0" smtClean="0"/>
              <a:t>Revistas especializadas</a:t>
            </a:r>
            <a:endParaRPr lang="es-AR" dirty="0"/>
          </a:p>
        </p:txBody>
      </p:sp>
      <p:sp>
        <p:nvSpPr>
          <p:cNvPr id="26" name="32 CuadroTexto"/>
          <p:cNvSpPr txBox="1"/>
          <p:nvPr/>
        </p:nvSpPr>
        <p:spPr>
          <a:xfrm>
            <a:off x="3582144" y="5389240"/>
            <a:ext cx="2376264" cy="369332"/>
          </a:xfrm>
          <a:prstGeom prst="rect">
            <a:avLst/>
          </a:prstGeom>
          <a:noFill/>
        </p:spPr>
        <p:txBody>
          <a:bodyPr wrap="square" rtlCol="0">
            <a:spAutoFit/>
          </a:bodyPr>
          <a:lstStyle/>
          <a:p>
            <a:r>
              <a:rPr lang="es-AR" dirty="0" err="1" smtClean="0"/>
              <a:t>Via</a:t>
            </a:r>
            <a:r>
              <a:rPr lang="es-AR" dirty="0" smtClean="0"/>
              <a:t> publica</a:t>
            </a:r>
            <a:endParaRPr lang="es-AR" dirty="0"/>
          </a:p>
        </p:txBody>
      </p:sp>
      <p:cxnSp>
        <p:nvCxnSpPr>
          <p:cNvPr id="27" name="34 Conector recto de flecha"/>
          <p:cNvCxnSpPr/>
          <p:nvPr/>
        </p:nvCxnSpPr>
        <p:spPr>
          <a:xfrm>
            <a:off x="2286000" y="5029200"/>
            <a:ext cx="115212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8" name="35 Imagen" descr="bayerbuen.jpg"/>
          <p:cNvPicPr>
            <a:picLocks noChangeAspect="1"/>
          </p:cNvPicPr>
          <p:nvPr/>
        </p:nvPicPr>
        <p:blipFill>
          <a:blip r:embed="rId3" cstate="print"/>
          <a:stretch>
            <a:fillRect/>
          </a:stretch>
        </p:blipFill>
        <p:spPr>
          <a:xfrm>
            <a:off x="838200" y="5791200"/>
            <a:ext cx="2095500" cy="838200"/>
          </a:xfrm>
          <a:prstGeom prst="rect">
            <a:avLst/>
          </a:prstGeom>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365720" y="417166"/>
            <a:ext cx="8237354" cy="1160928"/>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Competencia</a:t>
            </a:r>
            <a:endParaRPr kumimoji="0" lang="es-AR"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4 CuadroTexto"/>
          <p:cNvSpPr txBox="1"/>
          <p:nvPr/>
        </p:nvSpPr>
        <p:spPr>
          <a:xfrm>
            <a:off x="448071" y="1915343"/>
            <a:ext cx="1513593" cy="375125"/>
          </a:xfrm>
          <a:prstGeom prst="rect">
            <a:avLst/>
          </a:prstGeom>
          <a:noFill/>
        </p:spPr>
        <p:txBody>
          <a:bodyPr wrap="square" rtlCol="0">
            <a:spAutoFit/>
          </a:bodyPr>
          <a:lstStyle/>
          <a:p>
            <a:r>
              <a:rPr lang="es-AR" dirty="0" smtClean="0"/>
              <a:t>En Argentina</a:t>
            </a:r>
            <a:endParaRPr lang="es-AR" dirty="0"/>
          </a:p>
        </p:txBody>
      </p:sp>
      <p:cxnSp>
        <p:nvCxnSpPr>
          <p:cNvPr id="6" name="6 Conector recto de flecha"/>
          <p:cNvCxnSpPr>
            <a:stCxn id="5" idx="3"/>
          </p:cNvCxnSpPr>
          <p:nvPr/>
        </p:nvCxnSpPr>
        <p:spPr>
          <a:xfrm flipV="1">
            <a:off x="1961664" y="2059360"/>
            <a:ext cx="862672" cy="435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7 CuadroTexto"/>
          <p:cNvSpPr txBox="1"/>
          <p:nvPr/>
        </p:nvSpPr>
        <p:spPr>
          <a:xfrm>
            <a:off x="2968352" y="1915343"/>
            <a:ext cx="936986" cy="375125"/>
          </a:xfrm>
          <a:prstGeom prst="rect">
            <a:avLst/>
          </a:prstGeom>
          <a:noFill/>
        </p:spPr>
        <p:txBody>
          <a:bodyPr wrap="square" rtlCol="0">
            <a:spAutoFit/>
          </a:bodyPr>
          <a:lstStyle/>
          <a:p>
            <a:r>
              <a:rPr lang="es-AR" dirty="0" smtClean="0"/>
              <a:t>“</a:t>
            </a:r>
            <a:r>
              <a:rPr lang="es-AR" dirty="0" err="1" smtClean="0"/>
              <a:t>Elea</a:t>
            </a:r>
            <a:r>
              <a:rPr lang="es-AR" dirty="0" smtClean="0"/>
              <a:t>”</a:t>
            </a:r>
            <a:endParaRPr lang="es-AR" dirty="0"/>
          </a:p>
        </p:txBody>
      </p:sp>
      <p:cxnSp>
        <p:nvCxnSpPr>
          <p:cNvPr id="8" name="9 Conector recto de flecha"/>
          <p:cNvCxnSpPr>
            <a:stCxn id="7" idx="3"/>
          </p:cNvCxnSpPr>
          <p:nvPr/>
        </p:nvCxnSpPr>
        <p:spPr>
          <a:xfrm flipV="1">
            <a:off x="3905338" y="2059360"/>
            <a:ext cx="791206" cy="435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10 CuadroTexto"/>
          <p:cNvSpPr txBox="1"/>
          <p:nvPr/>
        </p:nvSpPr>
        <p:spPr>
          <a:xfrm>
            <a:off x="4768551" y="1915343"/>
            <a:ext cx="3099261" cy="375125"/>
          </a:xfrm>
          <a:prstGeom prst="rect">
            <a:avLst/>
          </a:prstGeom>
          <a:noFill/>
        </p:spPr>
        <p:txBody>
          <a:bodyPr wrap="square" rtlCol="0">
            <a:spAutoFit/>
          </a:bodyPr>
          <a:lstStyle/>
          <a:p>
            <a:r>
              <a:rPr lang="es-AR" dirty="0" smtClean="0"/>
              <a:t>Laboratorio nacional</a:t>
            </a:r>
            <a:endParaRPr lang="es-AR" dirty="0"/>
          </a:p>
        </p:txBody>
      </p:sp>
      <p:cxnSp>
        <p:nvCxnSpPr>
          <p:cNvPr id="10" name="12 Forma"/>
          <p:cNvCxnSpPr>
            <a:stCxn id="7" idx="2"/>
          </p:cNvCxnSpPr>
          <p:nvPr/>
        </p:nvCxnSpPr>
        <p:spPr>
          <a:xfrm rot="16200000" flipH="1">
            <a:off x="3462168" y="2265144"/>
            <a:ext cx="488972" cy="53961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3 CuadroTexto"/>
          <p:cNvSpPr txBox="1"/>
          <p:nvPr/>
        </p:nvSpPr>
        <p:spPr>
          <a:xfrm>
            <a:off x="4048471" y="2635423"/>
            <a:ext cx="3171337" cy="375125"/>
          </a:xfrm>
          <a:prstGeom prst="rect">
            <a:avLst/>
          </a:prstGeom>
          <a:noFill/>
        </p:spPr>
        <p:txBody>
          <a:bodyPr wrap="square" rtlCol="0">
            <a:spAutoFit/>
          </a:bodyPr>
          <a:lstStyle/>
          <a:p>
            <a:r>
              <a:rPr lang="es-AR" dirty="0" err="1" smtClean="0"/>
              <a:t>Analgesicos</a:t>
            </a:r>
            <a:r>
              <a:rPr lang="es-AR" dirty="0" smtClean="0"/>
              <a:t>: “Ibuprofeno”</a:t>
            </a:r>
            <a:endParaRPr lang="es-AR" dirty="0"/>
          </a:p>
        </p:txBody>
      </p:sp>
      <p:cxnSp>
        <p:nvCxnSpPr>
          <p:cNvPr id="12" name="19 Conector recto de flecha"/>
          <p:cNvCxnSpPr>
            <a:stCxn id="7" idx="2"/>
          </p:cNvCxnSpPr>
          <p:nvPr/>
        </p:nvCxnSpPr>
        <p:spPr>
          <a:xfrm>
            <a:off x="3436845" y="2290468"/>
            <a:ext cx="323595" cy="1065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20 CuadroTexto"/>
          <p:cNvSpPr txBox="1"/>
          <p:nvPr/>
        </p:nvSpPr>
        <p:spPr>
          <a:xfrm>
            <a:off x="3832447" y="3283495"/>
            <a:ext cx="3027185" cy="375125"/>
          </a:xfrm>
          <a:prstGeom prst="rect">
            <a:avLst/>
          </a:prstGeom>
          <a:noFill/>
        </p:spPr>
        <p:txBody>
          <a:bodyPr wrap="square" rtlCol="0">
            <a:spAutoFit/>
          </a:bodyPr>
          <a:lstStyle/>
          <a:p>
            <a:r>
              <a:rPr lang="es-AR" dirty="0" err="1" smtClean="0"/>
              <a:t>Antiacidos</a:t>
            </a:r>
            <a:r>
              <a:rPr lang="es-AR" dirty="0" smtClean="0"/>
              <a:t>: “</a:t>
            </a:r>
            <a:r>
              <a:rPr lang="es-AR" dirty="0" err="1" smtClean="0"/>
              <a:t>Omeprazol</a:t>
            </a:r>
            <a:r>
              <a:rPr lang="es-AR" dirty="0" smtClean="0"/>
              <a:t>”</a:t>
            </a:r>
            <a:endParaRPr lang="es-AR" dirty="0"/>
          </a:p>
        </p:txBody>
      </p:sp>
      <p:cxnSp>
        <p:nvCxnSpPr>
          <p:cNvPr id="14" name="22 Conector recto de flecha"/>
          <p:cNvCxnSpPr>
            <a:stCxn id="5" idx="3"/>
          </p:cNvCxnSpPr>
          <p:nvPr/>
        </p:nvCxnSpPr>
        <p:spPr>
          <a:xfrm>
            <a:off x="1961664" y="2102906"/>
            <a:ext cx="502632" cy="18286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23 CuadroTexto"/>
          <p:cNvSpPr txBox="1"/>
          <p:nvPr/>
        </p:nvSpPr>
        <p:spPr>
          <a:xfrm>
            <a:off x="2536304" y="4003575"/>
            <a:ext cx="1081138" cy="375125"/>
          </a:xfrm>
          <a:prstGeom prst="rect">
            <a:avLst/>
          </a:prstGeom>
          <a:noFill/>
        </p:spPr>
        <p:txBody>
          <a:bodyPr wrap="square" rtlCol="0">
            <a:spAutoFit/>
          </a:bodyPr>
          <a:lstStyle/>
          <a:p>
            <a:r>
              <a:rPr lang="es-AR" dirty="0" smtClean="0"/>
              <a:t>“Pfizer”</a:t>
            </a:r>
            <a:endParaRPr lang="es-AR" dirty="0"/>
          </a:p>
        </p:txBody>
      </p:sp>
      <p:cxnSp>
        <p:nvCxnSpPr>
          <p:cNvPr id="16" name="25 Conector recto de flecha"/>
          <p:cNvCxnSpPr/>
          <p:nvPr/>
        </p:nvCxnSpPr>
        <p:spPr>
          <a:xfrm>
            <a:off x="3688432" y="4219600"/>
            <a:ext cx="36037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26 CuadroTexto"/>
          <p:cNvSpPr txBox="1"/>
          <p:nvPr/>
        </p:nvSpPr>
        <p:spPr>
          <a:xfrm>
            <a:off x="3976464" y="4003575"/>
            <a:ext cx="3892096" cy="375125"/>
          </a:xfrm>
          <a:prstGeom prst="rect">
            <a:avLst/>
          </a:prstGeom>
          <a:noFill/>
        </p:spPr>
        <p:txBody>
          <a:bodyPr wrap="square" rtlCol="0">
            <a:spAutoFit/>
          </a:bodyPr>
          <a:lstStyle/>
          <a:p>
            <a:r>
              <a:rPr lang="es-AR" dirty="0" err="1" smtClean="0"/>
              <a:t>Multivitaminicos</a:t>
            </a:r>
            <a:r>
              <a:rPr lang="es-AR" dirty="0" smtClean="0"/>
              <a:t>: “</a:t>
            </a:r>
            <a:r>
              <a:rPr lang="es-AR" dirty="0" err="1" smtClean="0"/>
              <a:t>Centrum</a:t>
            </a:r>
            <a:r>
              <a:rPr lang="es-AR" dirty="0" smtClean="0"/>
              <a:t>”</a:t>
            </a:r>
            <a:endParaRPr lang="es-AR" dirty="0"/>
          </a:p>
        </p:txBody>
      </p:sp>
      <p:cxnSp>
        <p:nvCxnSpPr>
          <p:cNvPr id="18" name="28 Conector recto de flecha"/>
          <p:cNvCxnSpPr/>
          <p:nvPr/>
        </p:nvCxnSpPr>
        <p:spPr>
          <a:xfrm>
            <a:off x="3544416" y="4363616"/>
            <a:ext cx="360379" cy="438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29 CuadroTexto"/>
          <p:cNvSpPr txBox="1"/>
          <p:nvPr/>
        </p:nvSpPr>
        <p:spPr>
          <a:xfrm>
            <a:off x="3904455" y="4723655"/>
            <a:ext cx="3964171" cy="375125"/>
          </a:xfrm>
          <a:prstGeom prst="rect">
            <a:avLst/>
          </a:prstGeom>
          <a:noFill/>
        </p:spPr>
        <p:txBody>
          <a:bodyPr wrap="square" rtlCol="0">
            <a:spAutoFit/>
          </a:bodyPr>
          <a:lstStyle/>
          <a:p>
            <a:r>
              <a:rPr lang="es-AR" dirty="0" smtClean="0"/>
              <a:t>Anti-inflamatorios: “</a:t>
            </a:r>
            <a:r>
              <a:rPr lang="es-AR" dirty="0" err="1" smtClean="0"/>
              <a:t>Ibupirac</a:t>
            </a:r>
            <a:r>
              <a:rPr lang="es-AR" dirty="0" smtClean="0"/>
              <a:t>”</a:t>
            </a:r>
            <a:endParaRPr lang="es-AR" dirty="0"/>
          </a:p>
        </p:txBody>
      </p:sp>
      <p:sp>
        <p:nvSpPr>
          <p:cNvPr id="20" name="30 CuadroTexto"/>
          <p:cNvSpPr txBox="1"/>
          <p:nvPr/>
        </p:nvSpPr>
        <p:spPr>
          <a:xfrm>
            <a:off x="592088" y="5587752"/>
            <a:ext cx="936986" cy="656469"/>
          </a:xfrm>
          <a:prstGeom prst="rect">
            <a:avLst/>
          </a:prstGeom>
          <a:noFill/>
        </p:spPr>
        <p:txBody>
          <a:bodyPr wrap="square" rtlCol="0">
            <a:spAutoFit/>
          </a:bodyPr>
          <a:lstStyle/>
          <a:p>
            <a:r>
              <a:rPr lang="es-AR" dirty="0" smtClean="0"/>
              <a:t>A nivel global</a:t>
            </a:r>
            <a:endParaRPr lang="es-AR" dirty="0"/>
          </a:p>
        </p:txBody>
      </p:sp>
      <p:cxnSp>
        <p:nvCxnSpPr>
          <p:cNvPr id="21" name="32 Conector recto de flecha"/>
          <p:cNvCxnSpPr/>
          <p:nvPr/>
        </p:nvCxnSpPr>
        <p:spPr>
          <a:xfrm>
            <a:off x="1600200" y="6019800"/>
            <a:ext cx="10811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33 CuadroTexto"/>
          <p:cNvSpPr txBox="1"/>
          <p:nvPr/>
        </p:nvSpPr>
        <p:spPr>
          <a:xfrm>
            <a:off x="2752328" y="5803775"/>
            <a:ext cx="2594730" cy="375125"/>
          </a:xfrm>
          <a:prstGeom prst="rect">
            <a:avLst/>
          </a:prstGeom>
          <a:noFill/>
        </p:spPr>
        <p:txBody>
          <a:bodyPr wrap="square" rtlCol="0">
            <a:spAutoFit/>
          </a:bodyPr>
          <a:lstStyle/>
          <a:p>
            <a:r>
              <a:rPr lang="es-AR" dirty="0" smtClean="0"/>
              <a:t>“</a:t>
            </a:r>
            <a:r>
              <a:rPr lang="es-AR" dirty="0" err="1" smtClean="0"/>
              <a:t>Glaxosmithkline</a:t>
            </a:r>
            <a:r>
              <a:rPr lang="es-AR" dirty="0" smtClean="0"/>
              <a:t>”</a:t>
            </a:r>
            <a:endParaRPr lang="es-AR" dirty="0"/>
          </a:p>
        </p:txBody>
      </p:sp>
      <p:pic>
        <p:nvPicPr>
          <p:cNvPr id="23" name="34 Imagen" descr="descarga.jpg"/>
          <p:cNvPicPr>
            <a:picLocks noChangeAspect="1"/>
          </p:cNvPicPr>
          <p:nvPr/>
        </p:nvPicPr>
        <p:blipFill>
          <a:blip r:embed="rId3" cstate="print"/>
          <a:stretch>
            <a:fillRect/>
          </a:stretch>
        </p:blipFill>
        <p:spPr>
          <a:xfrm>
            <a:off x="7144816" y="1843336"/>
            <a:ext cx="948090" cy="445022"/>
          </a:xfrm>
          <a:prstGeom prst="rect">
            <a:avLst/>
          </a:prstGeom>
        </p:spPr>
      </p:pic>
      <p:pic>
        <p:nvPicPr>
          <p:cNvPr id="24" name="35 Imagen" descr="pfizer.jpg"/>
          <p:cNvPicPr>
            <a:picLocks noChangeAspect="1"/>
          </p:cNvPicPr>
          <p:nvPr/>
        </p:nvPicPr>
        <p:blipFill>
          <a:blip r:embed="rId4" cstate="print"/>
          <a:stretch>
            <a:fillRect/>
          </a:stretch>
        </p:blipFill>
        <p:spPr>
          <a:xfrm>
            <a:off x="7072807" y="3643536"/>
            <a:ext cx="1393113" cy="1218974"/>
          </a:xfrm>
          <a:prstGeom prst="rect">
            <a:avLst/>
          </a:prstGeom>
        </p:spPr>
      </p:pic>
      <p:pic>
        <p:nvPicPr>
          <p:cNvPr id="25" name="36 Imagen" descr="gsk.jpg"/>
          <p:cNvPicPr>
            <a:picLocks noChangeAspect="1"/>
          </p:cNvPicPr>
          <p:nvPr/>
        </p:nvPicPr>
        <p:blipFill>
          <a:blip r:embed="rId5" cstate="print"/>
          <a:stretch>
            <a:fillRect/>
          </a:stretch>
        </p:blipFill>
        <p:spPr>
          <a:xfrm>
            <a:off x="4876800" y="5791200"/>
            <a:ext cx="2382944" cy="800472"/>
          </a:xfrm>
          <a:prstGeom prst="rect">
            <a:avLst/>
          </a:prstGeom>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457200" y="2746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Fuerza de Ventas</a:t>
            </a:r>
            <a:endParaRPr kumimoji="0" lang="es-AR"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3 CuadroTexto"/>
          <p:cNvSpPr txBox="1"/>
          <p:nvPr/>
        </p:nvSpPr>
        <p:spPr>
          <a:xfrm>
            <a:off x="395536" y="1628800"/>
            <a:ext cx="1584176" cy="369332"/>
          </a:xfrm>
          <a:prstGeom prst="rect">
            <a:avLst/>
          </a:prstGeom>
          <a:noFill/>
        </p:spPr>
        <p:txBody>
          <a:bodyPr wrap="square" rtlCol="0">
            <a:spAutoFit/>
          </a:bodyPr>
          <a:lstStyle/>
          <a:p>
            <a:r>
              <a:rPr lang="es-AR" dirty="0" err="1" smtClean="0"/>
              <a:t>Area</a:t>
            </a:r>
            <a:r>
              <a:rPr lang="es-AR" dirty="0" smtClean="0"/>
              <a:t> de Ventas</a:t>
            </a:r>
            <a:endParaRPr lang="es-AR" dirty="0"/>
          </a:p>
        </p:txBody>
      </p:sp>
      <p:cxnSp>
        <p:nvCxnSpPr>
          <p:cNvPr id="6" name="5 Conector recto de flecha"/>
          <p:cNvCxnSpPr>
            <a:stCxn id="5" idx="3"/>
          </p:cNvCxnSpPr>
          <p:nvPr/>
        </p:nvCxnSpPr>
        <p:spPr>
          <a:xfrm flipV="1">
            <a:off x="1979712" y="1484784"/>
            <a:ext cx="1080120" cy="328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3059832" y="1268760"/>
            <a:ext cx="2160240" cy="369332"/>
          </a:xfrm>
          <a:prstGeom prst="rect">
            <a:avLst/>
          </a:prstGeom>
          <a:noFill/>
        </p:spPr>
        <p:txBody>
          <a:bodyPr wrap="square" rtlCol="0">
            <a:spAutoFit/>
          </a:bodyPr>
          <a:lstStyle/>
          <a:p>
            <a:r>
              <a:rPr lang="es-AR" dirty="0" err="1" smtClean="0"/>
              <a:t>Area</a:t>
            </a:r>
            <a:r>
              <a:rPr lang="es-AR" dirty="0" smtClean="0"/>
              <a:t> administrativa</a:t>
            </a:r>
            <a:endParaRPr lang="es-AR" dirty="0"/>
          </a:p>
        </p:txBody>
      </p:sp>
      <p:cxnSp>
        <p:nvCxnSpPr>
          <p:cNvPr id="8" name="8 Conector recto de flecha"/>
          <p:cNvCxnSpPr>
            <a:stCxn id="5" idx="3"/>
          </p:cNvCxnSpPr>
          <p:nvPr/>
        </p:nvCxnSpPr>
        <p:spPr>
          <a:xfrm>
            <a:off x="1979712" y="1813466"/>
            <a:ext cx="1080120" cy="103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9 CuadroTexto"/>
          <p:cNvSpPr txBox="1"/>
          <p:nvPr/>
        </p:nvSpPr>
        <p:spPr>
          <a:xfrm>
            <a:off x="3059832" y="1700808"/>
            <a:ext cx="1944216" cy="369332"/>
          </a:xfrm>
          <a:prstGeom prst="rect">
            <a:avLst/>
          </a:prstGeom>
          <a:noFill/>
        </p:spPr>
        <p:txBody>
          <a:bodyPr wrap="square" rtlCol="0">
            <a:spAutoFit/>
          </a:bodyPr>
          <a:lstStyle/>
          <a:p>
            <a:r>
              <a:rPr lang="es-AR" dirty="0" err="1" smtClean="0"/>
              <a:t>Area</a:t>
            </a:r>
            <a:r>
              <a:rPr lang="es-AR" dirty="0" smtClean="0"/>
              <a:t> operativa</a:t>
            </a:r>
            <a:endParaRPr lang="es-AR" dirty="0"/>
          </a:p>
        </p:txBody>
      </p:sp>
      <p:cxnSp>
        <p:nvCxnSpPr>
          <p:cNvPr id="10" name="11 Conector recto de flecha"/>
          <p:cNvCxnSpPr>
            <a:stCxn id="5" idx="3"/>
          </p:cNvCxnSpPr>
          <p:nvPr/>
        </p:nvCxnSpPr>
        <p:spPr>
          <a:xfrm>
            <a:off x="1979712" y="1813466"/>
            <a:ext cx="1008112" cy="607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2 CuadroTexto"/>
          <p:cNvSpPr txBox="1"/>
          <p:nvPr/>
        </p:nvSpPr>
        <p:spPr>
          <a:xfrm>
            <a:off x="2987824" y="2204864"/>
            <a:ext cx="4392488" cy="369332"/>
          </a:xfrm>
          <a:prstGeom prst="rect">
            <a:avLst/>
          </a:prstGeom>
          <a:noFill/>
        </p:spPr>
        <p:txBody>
          <a:bodyPr wrap="square" rtlCol="0">
            <a:spAutoFit/>
          </a:bodyPr>
          <a:lstStyle/>
          <a:p>
            <a:r>
              <a:rPr lang="es-AR" dirty="0" smtClean="0"/>
              <a:t>Departamento de </a:t>
            </a:r>
            <a:r>
              <a:rPr lang="es-AR" dirty="0" err="1" smtClean="0"/>
              <a:t>Trade</a:t>
            </a:r>
            <a:r>
              <a:rPr lang="es-AR" dirty="0" smtClean="0"/>
              <a:t> Marketing</a:t>
            </a:r>
            <a:endParaRPr lang="es-AR" dirty="0"/>
          </a:p>
        </p:txBody>
      </p:sp>
      <p:sp>
        <p:nvSpPr>
          <p:cNvPr id="12" name="13 CuadroTexto"/>
          <p:cNvSpPr txBox="1"/>
          <p:nvPr/>
        </p:nvSpPr>
        <p:spPr>
          <a:xfrm>
            <a:off x="323528" y="3212976"/>
            <a:ext cx="1440160" cy="369332"/>
          </a:xfrm>
          <a:prstGeom prst="rect">
            <a:avLst/>
          </a:prstGeom>
          <a:noFill/>
        </p:spPr>
        <p:txBody>
          <a:bodyPr wrap="square" rtlCol="0">
            <a:spAutoFit/>
          </a:bodyPr>
          <a:lstStyle/>
          <a:p>
            <a:r>
              <a:rPr lang="es-AR" dirty="0" err="1" smtClean="0"/>
              <a:t>Motivacion</a:t>
            </a:r>
            <a:endParaRPr lang="es-AR" dirty="0"/>
          </a:p>
        </p:txBody>
      </p:sp>
      <p:cxnSp>
        <p:nvCxnSpPr>
          <p:cNvPr id="13" name="15 Conector recto de flecha"/>
          <p:cNvCxnSpPr>
            <a:stCxn id="12" idx="3"/>
          </p:cNvCxnSpPr>
          <p:nvPr/>
        </p:nvCxnSpPr>
        <p:spPr>
          <a:xfrm flipV="1">
            <a:off x="1763688" y="3356992"/>
            <a:ext cx="864096"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6 CuadroTexto"/>
          <p:cNvSpPr txBox="1"/>
          <p:nvPr/>
        </p:nvSpPr>
        <p:spPr>
          <a:xfrm>
            <a:off x="2627784" y="3140968"/>
            <a:ext cx="792088" cy="369332"/>
          </a:xfrm>
          <a:prstGeom prst="rect">
            <a:avLst/>
          </a:prstGeom>
          <a:noFill/>
        </p:spPr>
        <p:txBody>
          <a:bodyPr wrap="square" rtlCol="0">
            <a:spAutoFit/>
          </a:bodyPr>
          <a:lstStyle/>
          <a:p>
            <a:r>
              <a:rPr lang="es-AR" dirty="0" smtClean="0"/>
              <a:t>Bayer</a:t>
            </a:r>
            <a:endParaRPr lang="es-AR" dirty="0"/>
          </a:p>
        </p:txBody>
      </p:sp>
      <p:cxnSp>
        <p:nvCxnSpPr>
          <p:cNvPr id="15" name="18 Conector recto de flecha"/>
          <p:cNvCxnSpPr>
            <a:stCxn id="14" idx="3"/>
          </p:cNvCxnSpPr>
          <p:nvPr/>
        </p:nvCxnSpPr>
        <p:spPr>
          <a:xfrm flipV="1">
            <a:off x="3419872" y="3284984"/>
            <a:ext cx="792088"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9 CuadroTexto"/>
          <p:cNvSpPr txBox="1"/>
          <p:nvPr/>
        </p:nvSpPr>
        <p:spPr>
          <a:xfrm>
            <a:off x="4211960" y="3068960"/>
            <a:ext cx="1728192" cy="369332"/>
          </a:xfrm>
          <a:prstGeom prst="rect">
            <a:avLst/>
          </a:prstGeom>
          <a:noFill/>
        </p:spPr>
        <p:txBody>
          <a:bodyPr wrap="square" rtlCol="0">
            <a:spAutoFit/>
          </a:bodyPr>
          <a:lstStyle/>
          <a:p>
            <a:r>
              <a:rPr lang="es-AR" dirty="0" smtClean="0"/>
              <a:t>Paternalista</a:t>
            </a:r>
            <a:endParaRPr lang="es-AR" dirty="0"/>
          </a:p>
        </p:txBody>
      </p:sp>
      <p:sp>
        <p:nvSpPr>
          <p:cNvPr id="17" name="20 CuadroTexto"/>
          <p:cNvSpPr txBox="1"/>
          <p:nvPr/>
        </p:nvSpPr>
        <p:spPr>
          <a:xfrm>
            <a:off x="2195736" y="4005064"/>
            <a:ext cx="1224136" cy="369332"/>
          </a:xfrm>
          <a:prstGeom prst="rect">
            <a:avLst/>
          </a:prstGeom>
          <a:noFill/>
        </p:spPr>
        <p:txBody>
          <a:bodyPr wrap="square" rtlCol="0">
            <a:spAutoFit/>
          </a:bodyPr>
          <a:lstStyle/>
          <a:p>
            <a:r>
              <a:rPr lang="es-AR" dirty="0" err="1" smtClean="0"/>
              <a:t>Educacion</a:t>
            </a:r>
            <a:endParaRPr lang="es-AR" dirty="0"/>
          </a:p>
        </p:txBody>
      </p:sp>
      <p:sp>
        <p:nvSpPr>
          <p:cNvPr id="18" name="21 CuadroTexto"/>
          <p:cNvSpPr txBox="1"/>
          <p:nvPr/>
        </p:nvSpPr>
        <p:spPr>
          <a:xfrm>
            <a:off x="4139952" y="3861048"/>
            <a:ext cx="2664296" cy="646331"/>
          </a:xfrm>
          <a:prstGeom prst="rect">
            <a:avLst/>
          </a:prstGeom>
          <a:noFill/>
        </p:spPr>
        <p:txBody>
          <a:bodyPr wrap="square" rtlCol="0">
            <a:spAutoFit/>
          </a:bodyPr>
          <a:lstStyle/>
          <a:p>
            <a:r>
              <a:rPr lang="es-AR" dirty="0" smtClean="0"/>
              <a:t>Cursos financiados por la empresa</a:t>
            </a:r>
            <a:endParaRPr lang="es-AR" dirty="0"/>
          </a:p>
        </p:txBody>
      </p:sp>
      <p:cxnSp>
        <p:nvCxnSpPr>
          <p:cNvPr id="19" name="23 Conector recto de flecha"/>
          <p:cNvCxnSpPr>
            <a:stCxn id="12" idx="2"/>
            <a:endCxn id="17" idx="1"/>
          </p:cNvCxnSpPr>
          <p:nvPr/>
        </p:nvCxnSpPr>
        <p:spPr>
          <a:xfrm>
            <a:off x="1043608" y="3582308"/>
            <a:ext cx="1152128" cy="607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25 Conector recto de flecha"/>
          <p:cNvCxnSpPr>
            <a:stCxn id="17" idx="3"/>
            <a:endCxn id="18" idx="1"/>
          </p:cNvCxnSpPr>
          <p:nvPr/>
        </p:nvCxnSpPr>
        <p:spPr>
          <a:xfrm flipV="1">
            <a:off x="3419872" y="4184214"/>
            <a:ext cx="720080" cy="5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7 Conector recto de flecha"/>
          <p:cNvCxnSpPr>
            <a:stCxn id="12" idx="2"/>
          </p:cNvCxnSpPr>
          <p:nvPr/>
        </p:nvCxnSpPr>
        <p:spPr>
          <a:xfrm>
            <a:off x="1043608" y="3582308"/>
            <a:ext cx="216024" cy="1574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28 CuadroTexto"/>
          <p:cNvSpPr txBox="1"/>
          <p:nvPr/>
        </p:nvSpPr>
        <p:spPr>
          <a:xfrm>
            <a:off x="683568" y="5229200"/>
            <a:ext cx="1224136" cy="646331"/>
          </a:xfrm>
          <a:prstGeom prst="rect">
            <a:avLst/>
          </a:prstGeom>
          <a:noFill/>
        </p:spPr>
        <p:txBody>
          <a:bodyPr wrap="square" rtlCol="0">
            <a:spAutoFit/>
          </a:bodyPr>
          <a:lstStyle/>
          <a:p>
            <a:r>
              <a:rPr lang="es-AR" dirty="0" smtClean="0"/>
              <a:t>Sistema de premios</a:t>
            </a:r>
            <a:endParaRPr lang="es-AR" dirty="0"/>
          </a:p>
        </p:txBody>
      </p:sp>
      <p:cxnSp>
        <p:nvCxnSpPr>
          <p:cNvPr id="23" name="30 Conector recto de flecha"/>
          <p:cNvCxnSpPr>
            <a:stCxn id="22" idx="3"/>
          </p:cNvCxnSpPr>
          <p:nvPr/>
        </p:nvCxnSpPr>
        <p:spPr>
          <a:xfrm flipV="1">
            <a:off x="1907704" y="5013176"/>
            <a:ext cx="792088" cy="539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31 CuadroTexto"/>
          <p:cNvSpPr txBox="1"/>
          <p:nvPr/>
        </p:nvSpPr>
        <p:spPr>
          <a:xfrm>
            <a:off x="2771800" y="4869160"/>
            <a:ext cx="2736304" cy="369332"/>
          </a:xfrm>
          <a:prstGeom prst="rect">
            <a:avLst/>
          </a:prstGeom>
          <a:noFill/>
        </p:spPr>
        <p:txBody>
          <a:bodyPr wrap="square" rtlCol="0">
            <a:spAutoFit/>
          </a:bodyPr>
          <a:lstStyle/>
          <a:p>
            <a:r>
              <a:rPr lang="es-AR" dirty="0" smtClean="0"/>
              <a:t>Ventas individuales</a:t>
            </a:r>
            <a:endParaRPr lang="es-AR" dirty="0"/>
          </a:p>
        </p:txBody>
      </p:sp>
      <p:cxnSp>
        <p:nvCxnSpPr>
          <p:cNvPr id="25" name="33 Conector recto de flecha"/>
          <p:cNvCxnSpPr>
            <a:stCxn id="22" idx="3"/>
          </p:cNvCxnSpPr>
          <p:nvPr/>
        </p:nvCxnSpPr>
        <p:spPr>
          <a:xfrm flipV="1">
            <a:off x="1907704" y="5517232"/>
            <a:ext cx="792088" cy="35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34 CuadroTexto"/>
          <p:cNvSpPr txBox="1"/>
          <p:nvPr/>
        </p:nvSpPr>
        <p:spPr>
          <a:xfrm>
            <a:off x="2699792" y="5301208"/>
            <a:ext cx="2376264" cy="369332"/>
          </a:xfrm>
          <a:prstGeom prst="rect">
            <a:avLst/>
          </a:prstGeom>
          <a:noFill/>
        </p:spPr>
        <p:txBody>
          <a:bodyPr wrap="square" rtlCol="0">
            <a:spAutoFit/>
          </a:bodyPr>
          <a:lstStyle/>
          <a:p>
            <a:r>
              <a:rPr lang="es-AR" dirty="0" smtClean="0"/>
              <a:t>Ventas nacionales</a:t>
            </a:r>
            <a:endParaRPr lang="es-AR" dirty="0"/>
          </a:p>
        </p:txBody>
      </p:sp>
      <p:cxnSp>
        <p:nvCxnSpPr>
          <p:cNvPr id="27" name="36 Conector recto de flecha"/>
          <p:cNvCxnSpPr>
            <a:stCxn id="22" idx="3"/>
          </p:cNvCxnSpPr>
          <p:nvPr/>
        </p:nvCxnSpPr>
        <p:spPr>
          <a:xfrm>
            <a:off x="1907704" y="5552366"/>
            <a:ext cx="792088" cy="4689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37 CuadroTexto"/>
          <p:cNvSpPr txBox="1"/>
          <p:nvPr/>
        </p:nvSpPr>
        <p:spPr>
          <a:xfrm>
            <a:off x="2699792" y="5877272"/>
            <a:ext cx="2232248" cy="369332"/>
          </a:xfrm>
          <a:prstGeom prst="rect">
            <a:avLst/>
          </a:prstGeom>
          <a:noFill/>
        </p:spPr>
        <p:txBody>
          <a:bodyPr wrap="square" rtlCol="0">
            <a:spAutoFit/>
          </a:bodyPr>
          <a:lstStyle/>
          <a:p>
            <a:r>
              <a:rPr lang="es-AR" dirty="0" smtClean="0"/>
              <a:t>Ventas regionales</a:t>
            </a:r>
            <a:endParaRPr lang="es-AR" dirty="0"/>
          </a:p>
        </p:txBody>
      </p:sp>
      <p:cxnSp>
        <p:nvCxnSpPr>
          <p:cNvPr id="29" name="39 Conector recto de flecha"/>
          <p:cNvCxnSpPr>
            <a:stCxn id="22" idx="3"/>
          </p:cNvCxnSpPr>
          <p:nvPr/>
        </p:nvCxnSpPr>
        <p:spPr>
          <a:xfrm>
            <a:off x="1907704" y="5552366"/>
            <a:ext cx="720080" cy="972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40 CuadroTexto"/>
          <p:cNvSpPr txBox="1"/>
          <p:nvPr/>
        </p:nvSpPr>
        <p:spPr>
          <a:xfrm>
            <a:off x="2699792" y="6309320"/>
            <a:ext cx="2520280" cy="369332"/>
          </a:xfrm>
          <a:prstGeom prst="rect">
            <a:avLst/>
          </a:prstGeom>
          <a:noFill/>
        </p:spPr>
        <p:txBody>
          <a:bodyPr wrap="square" rtlCol="0">
            <a:spAutoFit/>
          </a:bodyPr>
          <a:lstStyle/>
          <a:p>
            <a:r>
              <a:rPr lang="es-AR" dirty="0" smtClean="0"/>
              <a:t>Materia de cobranzas</a:t>
            </a:r>
            <a:endParaRPr lang="es-AR" dirty="0"/>
          </a:p>
        </p:txBody>
      </p:sp>
      <p:sp>
        <p:nvSpPr>
          <p:cNvPr id="31" name="41 Cerrar llave"/>
          <p:cNvSpPr/>
          <p:nvPr/>
        </p:nvSpPr>
        <p:spPr>
          <a:xfrm>
            <a:off x="4716016" y="4869160"/>
            <a:ext cx="936104" cy="18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32" name="42 CuadroTexto"/>
          <p:cNvSpPr txBox="1"/>
          <p:nvPr/>
        </p:nvSpPr>
        <p:spPr>
          <a:xfrm>
            <a:off x="5796136" y="5373216"/>
            <a:ext cx="2160240" cy="369332"/>
          </a:xfrm>
          <a:prstGeom prst="rect">
            <a:avLst/>
          </a:prstGeom>
          <a:noFill/>
        </p:spPr>
        <p:txBody>
          <a:bodyPr wrap="square" rtlCol="0">
            <a:spAutoFit/>
          </a:bodyPr>
          <a:lstStyle/>
          <a:p>
            <a:r>
              <a:rPr lang="es-AR" dirty="0" smtClean="0"/>
              <a:t>Hasta 15 % </a:t>
            </a:r>
            <a:endParaRPr lang="es-AR" dirty="0"/>
          </a:p>
        </p:txBody>
      </p:sp>
      <p:sp>
        <p:nvSpPr>
          <p:cNvPr id="33" name="43 Más"/>
          <p:cNvSpPr/>
          <p:nvPr/>
        </p:nvSpPr>
        <p:spPr>
          <a:xfrm>
            <a:off x="7020272" y="5373216"/>
            <a:ext cx="360040" cy="3600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457200" y="2746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Investigación de Mercado</a:t>
            </a:r>
            <a:endParaRPr kumimoji="0" lang="es-AR"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3 CuadroTexto"/>
          <p:cNvSpPr txBox="1"/>
          <p:nvPr/>
        </p:nvSpPr>
        <p:spPr>
          <a:xfrm>
            <a:off x="323528" y="2060848"/>
            <a:ext cx="1944216" cy="461665"/>
          </a:xfrm>
          <a:prstGeom prst="rect">
            <a:avLst/>
          </a:prstGeom>
          <a:noFill/>
        </p:spPr>
        <p:txBody>
          <a:bodyPr wrap="square" rtlCol="0">
            <a:spAutoFit/>
          </a:bodyPr>
          <a:lstStyle/>
          <a:p>
            <a:r>
              <a:rPr lang="es-AR" sz="2400" dirty="0" smtClean="0"/>
              <a:t>Auditoria</a:t>
            </a:r>
            <a:r>
              <a:rPr lang="es-AR" dirty="0" smtClean="0"/>
              <a:t> I.M.S. </a:t>
            </a:r>
            <a:endParaRPr lang="es-AR" dirty="0"/>
          </a:p>
        </p:txBody>
      </p:sp>
      <p:sp>
        <p:nvSpPr>
          <p:cNvPr id="6" name="5 Flecha derecha"/>
          <p:cNvSpPr/>
          <p:nvPr/>
        </p:nvSpPr>
        <p:spPr>
          <a:xfrm>
            <a:off x="2483768" y="2204864"/>
            <a:ext cx="97840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CuadroTexto"/>
          <p:cNvSpPr txBox="1"/>
          <p:nvPr/>
        </p:nvSpPr>
        <p:spPr>
          <a:xfrm>
            <a:off x="3635896" y="2132856"/>
            <a:ext cx="4824536" cy="369332"/>
          </a:xfrm>
          <a:prstGeom prst="rect">
            <a:avLst/>
          </a:prstGeom>
          <a:noFill/>
        </p:spPr>
        <p:txBody>
          <a:bodyPr wrap="square" rtlCol="0">
            <a:spAutoFit/>
          </a:bodyPr>
          <a:lstStyle/>
          <a:p>
            <a:r>
              <a:rPr lang="es-AR" dirty="0" smtClean="0"/>
              <a:t>(International </a:t>
            </a:r>
            <a:r>
              <a:rPr lang="es-AR" dirty="0" err="1" smtClean="0"/>
              <a:t>Medical</a:t>
            </a:r>
            <a:r>
              <a:rPr lang="es-AR" dirty="0" smtClean="0"/>
              <a:t> </a:t>
            </a:r>
            <a:r>
              <a:rPr lang="es-AR" dirty="0" err="1" smtClean="0"/>
              <a:t>Statistics</a:t>
            </a:r>
            <a:r>
              <a:rPr lang="es-AR" dirty="0" smtClean="0"/>
              <a:t>)</a:t>
            </a:r>
            <a:endParaRPr lang="es-AR" dirty="0"/>
          </a:p>
        </p:txBody>
      </p:sp>
      <p:pic>
        <p:nvPicPr>
          <p:cNvPr id="8" name="7 Imagen" descr="investigmercad.jpg"/>
          <p:cNvPicPr>
            <a:picLocks noChangeAspect="1"/>
          </p:cNvPicPr>
          <p:nvPr/>
        </p:nvPicPr>
        <p:blipFill>
          <a:blip r:embed="rId3" cstate="print"/>
          <a:stretch>
            <a:fillRect/>
          </a:stretch>
        </p:blipFill>
        <p:spPr>
          <a:xfrm>
            <a:off x="2051720" y="2780928"/>
            <a:ext cx="3384376" cy="3251366"/>
          </a:xfrm>
          <a:prstGeom prst="rect">
            <a:avLst/>
          </a:prstGeom>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381000" y="533400"/>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Exportaciones</a:t>
            </a:r>
            <a:endParaRPr kumimoji="0" lang="es-AR"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3 CuadroTexto"/>
          <p:cNvSpPr txBox="1"/>
          <p:nvPr/>
        </p:nvSpPr>
        <p:spPr>
          <a:xfrm>
            <a:off x="4711824" y="2031578"/>
            <a:ext cx="2160240" cy="369332"/>
          </a:xfrm>
          <a:prstGeom prst="rect">
            <a:avLst/>
          </a:prstGeom>
          <a:noFill/>
        </p:spPr>
        <p:txBody>
          <a:bodyPr wrap="square" rtlCol="0">
            <a:spAutoFit/>
          </a:bodyPr>
          <a:lstStyle/>
          <a:p>
            <a:r>
              <a:rPr lang="es-AR" dirty="0" smtClean="0"/>
              <a:t>40 % de lo producido </a:t>
            </a:r>
            <a:endParaRPr lang="es-AR" dirty="0"/>
          </a:p>
        </p:txBody>
      </p:sp>
      <p:sp>
        <p:nvSpPr>
          <p:cNvPr id="6" name="4 CuadroTexto"/>
          <p:cNvSpPr txBox="1"/>
          <p:nvPr/>
        </p:nvSpPr>
        <p:spPr>
          <a:xfrm>
            <a:off x="751384" y="2103586"/>
            <a:ext cx="2736304" cy="369332"/>
          </a:xfrm>
          <a:prstGeom prst="rect">
            <a:avLst/>
          </a:prstGeom>
          <a:noFill/>
        </p:spPr>
        <p:txBody>
          <a:bodyPr wrap="square" rtlCol="0">
            <a:spAutoFit/>
          </a:bodyPr>
          <a:lstStyle/>
          <a:p>
            <a:r>
              <a:rPr lang="es-AR" dirty="0" smtClean="0"/>
              <a:t>Numero de exportaciones</a:t>
            </a:r>
            <a:endParaRPr lang="es-AR" dirty="0"/>
          </a:p>
        </p:txBody>
      </p:sp>
      <p:cxnSp>
        <p:nvCxnSpPr>
          <p:cNvPr id="7" name="6 Conector recto de flecha"/>
          <p:cNvCxnSpPr>
            <a:stCxn id="6" idx="3"/>
            <a:endCxn id="5" idx="1"/>
          </p:cNvCxnSpPr>
          <p:nvPr/>
        </p:nvCxnSpPr>
        <p:spPr>
          <a:xfrm flipV="1">
            <a:off x="3487688" y="2216244"/>
            <a:ext cx="122413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79376" y="3327722"/>
            <a:ext cx="3168352" cy="369332"/>
          </a:xfrm>
          <a:prstGeom prst="rect">
            <a:avLst/>
          </a:prstGeom>
          <a:noFill/>
        </p:spPr>
        <p:txBody>
          <a:bodyPr wrap="square" rtlCol="0">
            <a:spAutoFit/>
          </a:bodyPr>
          <a:lstStyle/>
          <a:p>
            <a:r>
              <a:rPr lang="es-AR" dirty="0" smtClean="0"/>
              <a:t>Destino de las exportaciones</a:t>
            </a:r>
            <a:endParaRPr lang="es-AR" dirty="0"/>
          </a:p>
        </p:txBody>
      </p:sp>
      <p:cxnSp>
        <p:nvCxnSpPr>
          <p:cNvPr id="9" name="9 Conector recto de flecha"/>
          <p:cNvCxnSpPr>
            <a:stCxn id="8" idx="3"/>
          </p:cNvCxnSpPr>
          <p:nvPr/>
        </p:nvCxnSpPr>
        <p:spPr>
          <a:xfrm flipV="1">
            <a:off x="3847728" y="3111698"/>
            <a:ext cx="792088" cy="400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10 CuadroTexto"/>
          <p:cNvSpPr txBox="1"/>
          <p:nvPr/>
        </p:nvSpPr>
        <p:spPr>
          <a:xfrm>
            <a:off x="4639816" y="2967682"/>
            <a:ext cx="1656184" cy="369332"/>
          </a:xfrm>
          <a:prstGeom prst="rect">
            <a:avLst/>
          </a:prstGeom>
          <a:noFill/>
        </p:spPr>
        <p:txBody>
          <a:bodyPr wrap="square" rtlCol="0">
            <a:spAutoFit/>
          </a:bodyPr>
          <a:lstStyle/>
          <a:p>
            <a:r>
              <a:rPr lang="es-AR" dirty="0" smtClean="0"/>
              <a:t>Uruguay</a:t>
            </a:r>
            <a:endParaRPr lang="es-AR" dirty="0"/>
          </a:p>
        </p:txBody>
      </p:sp>
      <p:cxnSp>
        <p:nvCxnSpPr>
          <p:cNvPr id="11" name="12 Conector recto de flecha"/>
          <p:cNvCxnSpPr>
            <a:stCxn id="8" idx="3"/>
          </p:cNvCxnSpPr>
          <p:nvPr/>
        </p:nvCxnSpPr>
        <p:spPr>
          <a:xfrm>
            <a:off x="3847728" y="3512388"/>
            <a:ext cx="792088" cy="1033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3 CuadroTexto"/>
          <p:cNvSpPr txBox="1"/>
          <p:nvPr/>
        </p:nvSpPr>
        <p:spPr>
          <a:xfrm>
            <a:off x="4711824" y="3399730"/>
            <a:ext cx="1296144" cy="369332"/>
          </a:xfrm>
          <a:prstGeom prst="rect">
            <a:avLst/>
          </a:prstGeom>
          <a:noFill/>
        </p:spPr>
        <p:txBody>
          <a:bodyPr wrap="square" rtlCol="0">
            <a:spAutoFit/>
          </a:bodyPr>
          <a:lstStyle/>
          <a:p>
            <a:r>
              <a:rPr lang="es-AR" dirty="0" smtClean="0"/>
              <a:t>Paraguay</a:t>
            </a:r>
            <a:endParaRPr lang="es-AR" dirty="0"/>
          </a:p>
        </p:txBody>
      </p:sp>
      <p:cxnSp>
        <p:nvCxnSpPr>
          <p:cNvPr id="13" name="15 Conector recto de flecha"/>
          <p:cNvCxnSpPr>
            <a:stCxn id="8" idx="3"/>
          </p:cNvCxnSpPr>
          <p:nvPr/>
        </p:nvCxnSpPr>
        <p:spPr>
          <a:xfrm>
            <a:off x="3847728" y="3512388"/>
            <a:ext cx="720080" cy="6074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6 CuadroTexto"/>
          <p:cNvSpPr txBox="1"/>
          <p:nvPr/>
        </p:nvSpPr>
        <p:spPr>
          <a:xfrm>
            <a:off x="4567808" y="3975794"/>
            <a:ext cx="1296144" cy="369332"/>
          </a:xfrm>
          <a:prstGeom prst="rect">
            <a:avLst/>
          </a:prstGeom>
          <a:noFill/>
        </p:spPr>
        <p:txBody>
          <a:bodyPr wrap="square" rtlCol="0">
            <a:spAutoFit/>
          </a:bodyPr>
          <a:lstStyle/>
          <a:p>
            <a:r>
              <a:rPr lang="es-AR" dirty="0" smtClean="0"/>
              <a:t>Brasil</a:t>
            </a:r>
            <a:endParaRPr lang="es-AR" dirty="0"/>
          </a:p>
        </p:txBody>
      </p:sp>
      <p:cxnSp>
        <p:nvCxnSpPr>
          <p:cNvPr id="15" name="18 Conector recto de flecha"/>
          <p:cNvCxnSpPr>
            <a:stCxn id="8" idx="3"/>
          </p:cNvCxnSpPr>
          <p:nvPr/>
        </p:nvCxnSpPr>
        <p:spPr>
          <a:xfrm>
            <a:off x="3847728" y="3512388"/>
            <a:ext cx="720080" cy="1255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9 CuadroTexto"/>
          <p:cNvSpPr txBox="1"/>
          <p:nvPr/>
        </p:nvSpPr>
        <p:spPr>
          <a:xfrm>
            <a:off x="4639816" y="4551858"/>
            <a:ext cx="1728192" cy="369332"/>
          </a:xfrm>
          <a:prstGeom prst="rect">
            <a:avLst/>
          </a:prstGeom>
          <a:noFill/>
        </p:spPr>
        <p:txBody>
          <a:bodyPr wrap="square" rtlCol="0">
            <a:spAutoFit/>
          </a:bodyPr>
          <a:lstStyle/>
          <a:p>
            <a:r>
              <a:rPr lang="es-AR" dirty="0" smtClean="0"/>
              <a:t>Chile</a:t>
            </a:r>
            <a:endParaRPr lang="es-AR" dirty="0"/>
          </a:p>
        </p:txBody>
      </p:sp>
      <p:cxnSp>
        <p:nvCxnSpPr>
          <p:cNvPr id="17" name="23 Conector recto de flecha"/>
          <p:cNvCxnSpPr>
            <a:stCxn id="8" idx="3"/>
          </p:cNvCxnSpPr>
          <p:nvPr/>
        </p:nvCxnSpPr>
        <p:spPr>
          <a:xfrm>
            <a:off x="3847728" y="3512388"/>
            <a:ext cx="576064" cy="1903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24 CuadroTexto"/>
          <p:cNvSpPr txBox="1"/>
          <p:nvPr/>
        </p:nvSpPr>
        <p:spPr>
          <a:xfrm>
            <a:off x="4423792" y="5199930"/>
            <a:ext cx="792088" cy="369332"/>
          </a:xfrm>
          <a:prstGeom prst="rect">
            <a:avLst/>
          </a:prstGeom>
          <a:noFill/>
        </p:spPr>
        <p:txBody>
          <a:bodyPr wrap="square" rtlCol="0">
            <a:spAutoFit/>
          </a:bodyPr>
          <a:lstStyle/>
          <a:p>
            <a:r>
              <a:rPr lang="es-AR" dirty="0" smtClean="0"/>
              <a:t>China</a:t>
            </a:r>
            <a:endParaRPr lang="es-AR" dirty="0"/>
          </a:p>
        </p:txBody>
      </p:sp>
      <p:sp>
        <p:nvSpPr>
          <p:cNvPr id="19" name="25 CuadroTexto"/>
          <p:cNvSpPr txBox="1"/>
          <p:nvPr/>
        </p:nvSpPr>
        <p:spPr>
          <a:xfrm>
            <a:off x="5647928" y="5199930"/>
            <a:ext cx="2160240" cy="369332"/>
          </a:xfrm>
          <a:prstGeom prst="rect">
            <a:avLst/>
          </a:prstGeom>
          <a:noFill/>
        </p:spPr>
        <p:txBody>
          <a:bodyPr wrap="square" rtlCol="0">
            <a:spAutoFit/>
          </a:bodyPr>
          <a:lstStyle/>
          <a:p>
            <a:r>
              <a:rPr lang="es-AR" dirty="0" smtClean="0"/>
              <a:t>“</a:t>
            </a:r>
            <a:r>
              <a:rPr lang="es-AR" dirty="0" err="1" smtClean="0"/>
              <a:t>Elevit</a:t>
            </a:r>
            <a:r>
              <a:rPr lang="es-AR" dirty="0" smtClean="0"/>
              <a:t>”</a:t>
            </a:r>
            <a:endParaRPr lang="es-AR" dirty="0"/>
          </a:p>
        </p:txBody>
      </p:sp>
      <p:cxnSp>
        <p:nvCxnSpPr>
          <p:cNvPr id="20" name="27 Conector recto de flecha"/>
          <p:cNvCxnSpPr>
            <a:stCxn id="18" idx="3"/>
            <a:endCxn id="19" idx="1"/>
          </p:cNvCxnSpPr>
          <p:nvPr/>
        </p:nvCxnSpPr>
        <p:spPr>
          <a:xfrm>
            <a:off x="5215880" y="5384596"/>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29 Imagen" descr="banderist.jpg"/>
          <p:cNvPicPr>
            <a:picLocks noChangeAspect="1"/>
          </p:cNvPicPr>
          <p:nvPr/>
        </p:nvPicPr>
        <p:blipFill>
          <a:blip r:embed="rId3" cstate="print"/>
          <a:stretch>
            <a:fillRect/>
          </a:stretch>
        </p:blipFill>
        <p:spPr>
          <a:xfrm>
            <a:off x="1039416" y="4047802"/>
            <a:ext cx="2022696" cy="2405633"/>
          </a:xfrm>
          <a:prstGeom prst="rect">
            <a:avLst/>
          </a:prstGeom>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62400" y="685800"/>
            <a:ext cx="4876800" cy="1066800"/>
          </a:xfrm>
        </p:spPr>
        <p:txBody>
          <a:bodyPr>
            <a:normAutofit/>
          </a:bodyPr>
          <a:lstStyle/>
          <a:p>
            <a:r>
              <a:rPr lang="es-ES_tradnl" dirty="0" smtClean="0"/>
              <a:t>BAYER mundial</a:t>
            </a:r>
            <a:endParaRPr lang="es-ES_tradnl" dirty="0"/>
          </a:p>
        </p:txBody>
      </p:sp>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aphicFrame>
        <p:nvGraphicFramePr>
          <p:cNvPr id="5" name="Diagram 4"/>
          <p:cNvGraphicFramePr/>
          <p:nvPr/>
        </p:nvGraphicFramePr>
        <p:xfrm>
          <a:off x="9144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2209800" y="4876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5" name="Rectangle 4"/>
          <p:cNvSpPr/>
          <p:nvPr/>
        </p:nvSpPr>
        <p:spPr>
          <a:xfrm>
            <a:off x="2347034" y="2967335"/>
            <a:ext cx="4449936"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effectLst>
                  <a:outerShdw blurRad="38100" dist="38100" dir="2700000" algn="tl">
                    <a:srgbClr val="000000">
                      <a:alpha val="43137"/>
                    </a:srgbClr>
                  </a:outerShdw>
                </a:effectLst>
                <a:latin typeface="+mj-lt"/>
              </a:rPr>
              <a:t> PRODUCCION </a:t>
            </a:r>
            <a:endParaRPr lang="en-US" sz="5400" b="1" dirty="0">
              <a:ln/>
              <a:solidFill>
                <a:schemeClr val="accent3"/>
              </a:solidFill>
              <a:effectLst>
                <a:outerShdw blurRad="38100" dist="38100" dir="2700000" algn="tl">
                  <a:srgbClr val="000000">
                    <a:alpha val="43137"/>
                  </a:srgbClr>
                </a:outerShdw>
              </a:effectLst>
              <a:latin typeface="+mj-lt"/>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914400"/>
            <a:ext cx="7851648" cy="1828800"/>
          </a:xfrm>
        </p:spPr>
        <p:txBody>
          <a:bodyPr/>
          <a:lstStyle/>
          <a:p>
            <a:r>
              <a:rPr lang="es-ES_tradnl" dirty="0" smtClean="0"/>
              <a:t>Parque</a:t>
            </a:r>
            <a:r>
              <a:rPr lang="en-US" dirty="0" smtClean="0"/>
              <a:t> Industrial </a:t>
            </a:r>
            <a:r>
              <a:rPr lang="es-ES_tradnl" dirty="0" smtClean="0"/>
              <a:t>Pilar</a:t>
            </a:r>
            <a:r>
              <a:rPr lang="en-US" dirty="0" smtClean="0"/>
              <a:t/>
            </a:r>
            <a:br>
              <a:rPr lang="en-US" dirty="0" smtClean="0"/>
            </a:br>
            <a:endParaRPr lang="es-ES_tradnl" dirty="0"/>
          </a:p>
        </p:txBody>
      </p:sp>
      <p:pic>
        <p:nvPicPr>
          <p:cNvPr id="5" name="Picture 4" descr="942PARQUE PILAR.jpg"/>
          <p:cNvPicPr>
            <a:picLocks noChangeAspect="1"/>
          </p:cNvPicPr>
          <p:nvPr/>
        </p:nvPicPr>
        <p:blipFill>
          <a:blip r:embed="rId2" cstate="print"/>
          <a:stretch>
            <a:fillRect/>
          </a:stretch>
        </p:blipFill>
        <p:spPr>
          <a:xfrm>
            <a:off x="0" y="2228850"/>
            <a:ext cx="9144000" cy="4629150"/>
          </a:xfrm>
          <a:prstGeom prst="rect">
            <a:avLst/>
          </a:prstGeom>
        </p:spPr>
      </p:pic>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pic>
        <p:nvPicPr>
          <p:cNvPr id="9" name="Picture 8" descr="Organigrama Produccion.png"/>
          <p:cNvPicPr>
            <a:picLocks noChangeAspect="1"/>
          </p:cNvPicPr>
          <p:nvPr/>
        </p:nvPicPr>
        <p:blipFill>
          <a:blip r:embed="rId3" cstate="print"/>
          <a:stretch>
            <a:fillRect/>
          </a:stretch>
        </p:blipFill>
        <p:spPr>
          <a:xfrm>
            <a:off x="-381000" y="523607"/>
            <a:ext cx="10303256" cy="6029593"/>
          </a:xfrm>
          <a:prstGeom prst="rect">
            <a:avLst/>
          </a:prstGeom>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1295400"/>
            <a:ext cx="3813048" cy="914400"/>
          </a:xfrm>
        </p:spPr>
        <p:txBody>
          <a:bodyPr/>
          <a:lstStyle/>
          <a:p>
            <a:r>
              <a:rPr lang="es-ES_tradnl" dirty="0" smtClean="0"/>
              <a:t>Producción </a:t>
            </a:r>
            <a:r>
              <a:rPr lang="en-US" dirty="0" smtClean="0"/>
              <a:t> </a:t>
            </a:r>
            <a:endParaRPr lang="es-ES_tradnl" dirty="0"/>
          </a:p>
        </p:txBody>
      </p:sp>
      <p:sp>
        <p:nvSpPr>
          <p:cNvPr id="5" name="TextBox 4"/>
          <p:cNvSpPr txBox="1"/>
          <p:nvPr/>
        </p:nvSpPr>
        <p:spPr>
          <a:xfrm>
            <a:off x="533400" y="2667000"/>
            <a:ext cx="7162800" cy="1569660"/>
          </a:xfrm>
          <a:prstGeom prst="rect">
            <a:avLst/>
          </a:prstGeom>
          <a:noFill/>
        </p:spPr>
        <p:txBody>
          <a:bodyPr wrap="square" rtlCol="0">
            <a:spAutoFit/>
          </a:bodyPr>
          <a:lstStyle/>
          <a:p>
            <a:pPr>
              <a:buFont typeface="Arial" pitchFamily="34" charset="0"/>
              <a:buChar char="•"/>
            </a:pPr>
            <a:r>
              <a:rPr lang="es-ES_tradnl" sz="4800" dirty="0" smtClean="0">
                <a:latin typeface="+mj-lt"/>
              </a:rPr>
              <a:t>Analgésicos</a:t>
            </a:r>
          </a:p>
          <a:p>
            <a:pPr>
              <a:buFont typeface="Arial" pitchFamily="34" charset="0"/>
              <a:buChar char="•"/>
            </a:pPr>
            <a:r>
              <a:rPr lang="es-ES_tradnl" sz="4800" dirty="0" smtClean="0">
                <a:latin typeface="+mj-lt"/>
              </a:rPr>
              <a:t>Vitamínicos </a:t>
            </a:r>
            <a:r>
              <a:rPr lang="en-US" sz="4800" dirty="0" smtClean="0">
                <a:latin typeface="+mj-lt"/>
              </a:rPr>
              <a:t> </a:t>
            </a:r>
            <a:endParaRPr lang="es-ES_tradnl" sz="4800" dirty="0">
              <a:latin typeface="+mj-lt"/>
            </a:endParaRPr>
          </a:p>
        </p:txBody>
      </p:sp>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pSp>
        <p:nvGrpSpPr>
          <p:cNvPr id="10" name="Group 9"/>
          <p:cNvGrpSpPr/>
          <p:nvPr/>
        </p:nvGrpSpPr>
        <p:grpSpPr>
          <a:xfrm>
            <a:off x="242290" y="649579"/>
            <a:ext cx="6561094" cy="6450027"/>
            <a:chOff x="242290" y="649579"/>
            <a:chExt cx="6561094" cy="6450027"/>
          </a:xfrm>
        </p:grpSpPr>
        <p:pic>
          <p:nvPicPr>
            <p:cNvPr id="12" name="Picture 11" descr="supradyn-energy-30-effervescent-tablets_en-thumb-1_500x500.png"/>
            <p:cNvPicPr>
              <a:picLocks noChangeAspect="1"/>
            </p:cNvPicPr>
            <p:nvPr/>
          </p:nvPicPr>
          <p:blipFill>
            <a:blip r:embed="rId3" cstate="print"/>
            <a:stretch>
              <a:fillRect/>
            </a:stretch>
          </p:blipFill>
          <p:spPr>
            <a:xfrm>
              <a:off x="4038600" y="3884164"/>
              <a:ext cx="2764784" cy="2764784"/>
            </a:xfrm>
            <a:prstGeom prst="rect">
              <a:avLst/>
            </a:prstGeom>
          </p:spPr>
        </p:pic>
        <p:pic>
          <p:nvPicPr>
            <p:cNvPr id="7" name="Picture 6" descr="aspirina-300x253.png"/>
            <p:cNvPicPr>
              <a:picLocks noChangeAspect="1"/>
            </p:cNvPicPr>
            <p:nvPr/>
          </p:nvPicPr>
          <p:blipFill>
            <a:blip r:embed="rId4" cstate="print"/>
            <a:stretch>
              <a:fillRect/>
            </a:stretch>
          </p:blipFill>
          <p:spPr>
            <a:xfrm rot="466087">
              <a:off x="2661575" y="857250"/>
              <a:ext cx="2690995" cy="2269406"/>
            </a:xfrm>
            <a:prstGeom prst="rect">
              <a:avLst/>
            </a:prstGeom>
          </p:spPr>
        </p:pic>
        <p:pic>
          <p:nvPicPr>
            <p:cNvPr id="9" name="Picture 8" descr="3343751_7903_975.png"/>
            <p:cNvPicPr>
              <a:picLocks noChangeAspect="1"/>
            </p:cNvPicPr>
            <p:nvPr/>
          </p:nvPicPr>
          <p:blipFill>
            <a:blip r:embed="rId5" cstate="print"/>
            <a:stretch>
              <a:fillRect/>
            </a:stretch>
          </p:blipFill>
          <p:spPr>
            <a:xfrm rot="20804300">
              <a:off x="242290" y="649579"/>
              <a:ext cx="1949151" cy="2338981"/>
            </a:xfrm>
            <a:prstGeom prst="rect">
              <a:avLst/>
            </a:prstGeom>
          </p:spPr>
        </p:pic>
        <p:pic>
          <p:nvPicPr>
            <p:cNvPr id="11" name="Picture 10" descr="berocca-boost.png"/>
            <p:cNvPicPr>
              <a:picLocks noChangeAspect="1"/>
            </p:cNvPicPr>
            <p:nvPr/>
          </p:nvPicPr>
          <p:blipFill>
            <a:blip r:embed="rId6" cstate="print"/>
            <a:stretch>
              <a:fillRect/>
            </a:stretch>
          </p:blipFill>
          <p:spPr>
            <a:xfrm>
              <a:off x="2438400" y="4343400"/>
              <a:ext cx="3124200" cy="2756206"/>
            </a:xfrm>
            <a:prstGeom prst="rect">
              <a:avLst/>
            </a:prstGeom>
          </p:spPr>
        </p:pic>
        <p:pic>
          <p:nvPicPr>
            <p:cNvPr id="14" name="Picture 13" descr="redoxon-effervescent-tablets.png"/>
            <p:cNvPicPr>
              <a:picLocks noChangeAspect="1"/>
            </p:cNvPicPr>
            <p:nvPr/>
          </p:nvPicPr>
          <p:blipFill>
            <a:blip r:embed="rId7" cstate="print"/>
            <a:stretch>
              <a:fillRect/>
            </a:stretch>
          </p:blipFill>
          <p:spPr>
            <a:xfrm>
              <a:off x="990600" y="4419600"/>
              <a:ext cx="1297229" cy="2438400"/>
            </a:xfrm>
            <a:prstGeom prst="rect">
              <a:avLst/>
            </a:prstGeom>
          </p:spPr>
        </p:pic>
      </p:gr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Rectangle 2"/>
          <p:cNvSpPr/>
          <p:nvPr/>
        </p:nvSpPr>
        <p:spPr>
          <a:xfrm>
            <a:off x="1981200" y="685800"/>
            <a:ext cx="5504840"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5400" b="1" cap="none" spc="0" dirty="0" smtClean="0">
                <a:ln/>
                <a:solidFill>
                  <a:schemeClr val="accent3"/>
                </a:solidFill>
                <a:effectLst/>
              </a:rPr>
              <a:t>Materias</a:t>
            </a:r>
            <a:r>
              <a:rPr lang="es-ES_tradnl" sz="5400" b="1" dirty="0" smtClean="0">
                <a:ln/>
                <a:solidFill>
                  <a:schemeClr val="accent3"/>
                </a:solidFill>
              </a:rPr>
              <a:t> Primas</a:t>
            </a:r>
          </a:p>
        </p:txBody>
      </p:sp>
      <p:pic>
        <p:nvPicPr>
          <p:cNvPr id="5" name="Picture 4" descr="Bayer-fabrica-langreo--644x362.jpg"/>
          <p:cNvPicPr>
            <a:picLocks noChangeAspect="1"/>
          </p:cNvPicPr>
          <p:nvPr/>
        </p:nvPicPr>
        <p:blipFill>
          <a:blip r:embed="rId3" cstate="print"/>
          <a:stretch>
            <a:fillRect/>
          </a:stretch>
        </p:blipFill>
        <p:spPr>
          <a:xfrm>
            <a:off x="0" y="3409950"/>
            <a:ext cx="6134100" cy="3448050"/>
          </a:xfrm>
          <a:prstGeom prst="rect">
            <a:avLst/>
          </a:prstGeom>
        </p:spPr>
      </p:pic>
      <p:grpSp>
        <p:nvGrpSpPr>
          <p:cNvPr id="10" name="Group 9"/>
          <p:cNvGrpSpPr/>
          <p:nvPr/>
        </p:nvGrpSpPr>
        <p:grpSpPr>
          <a:xfrm>
            <a:off x="2286000" y="1981200"/>
            <a:ext cx="6705600" cy="1295400"/>
            <a:chOff x="2286000" y="1981200"/>
            <a:chExt cx="6705600" cy="1295400"/>
          </a:xfrm>
        </p:grpSpPr>
        <p:sp>
          <p:nvSpPr>
            <p:cNvPr id="6" name="Flowchart: Process 5"/>
            <p:cNvSpPr/>
            <p:nvPr/>
          </p:nvSpPr>
          <p:spPr>
            <a:xfrm>
              <a:off x="5105400" y="1981200"/>
              <a:ext cx="3886200" cy="1219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TextBox 6"/>
            <p:cNvSpPr txBox="1"/>
            <p:nvPr/>
          </p:nvSpPr>
          <p:spPr>
            <a:xfrm>
              <a:off x="5562600" y="2286000"/>
              <a:ext cx="3200400" cy="523220"/>
            </a:xfrm>
            <a:prstGeom prst="rect">
              <a:avLst/>
            </a:prstGeom>
            <a:noFill/>
          </p:spPr>
          <p:txBody>
            <a:bodyPr wrap="square" rtlCol="0">
              <a:spAutoFit/>
            </a:bodyPr>
            <a:lstStyle/>
            <a:p>
              <a:r>
                <a:rPr lang="es-ES_tradnl" sz="2800" dirty="0" smtClean="0">
                  <a:latin typeface="+mj-lt"/>
                </a:rPr>
                <a:t>La Felguera, España  </a:t>
              </a:r>
              <a:endParaRPr lang="es-ES_tradnl" sz="2800" dirty="0">
                <a:latin typeface="+mj-lt"/>
              </a:endParaRPr>
            </a:p>
          </p:txBody>
        </p:sp>
        <p:sp>
          <p:nvSpPr>
            <p:cNvPr id="8" name="Bent-Up Arrow 7"/>
            <p:cNvSpPr/>
            <p:nvPr/>
          </p:nvSpPr>
          <p:spPr>
            <a:xfrm rot="10800000">
              <a:off x="2286000" y="1981200"/>
              <a:ext cx="2819400" cy="1295400"/>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aphicFrame>
        <p:nvGraphicFramePr>
          <p:cNvPr id="5" name="Diagram 4"/>
          <p:cNvGraphicFramePr/>
          <p:nvPr/>
        </p:nvGraphicFramePr>
        <p:xfrm>
          <a:off x="-381000" y="152400"/>
          <a:ext cx="5715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oup 14"/>
          <p:cNvGrpSpPr/>
          <p:nvPr/>
        </p:nvGrpSpPr>
        <p:grpSpPr>
          <a:xfrm>
            <a:off x="5410200" y="1066800"/>
            <a:ext cx="3551398" cy="4381267"/>
            <a:chOff x="5410200" y="1066800"/>
            <a:chExt cx="3551398" cy="4381267"/>
          </a:xfrm>
        </p:grpSpPr>
        <p:sp>
          <p:nvSpPr>
            <p:cNvPr id="14" name="Curved Down Arrow 13"/>
            <p:cNvSpPr/>
            <p:nvPr/>
          </p:nvSpPr>
          <p:spPr>
            <a:xfrm rot="6136736">
              <a:off x="7639747" y="3066730"/>
              <a:ext cx="1805501" cy="8382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pic>
          <p:nvPicPr>
            <p:cNvPr id="6" name="Picture 5" descr="gel.png"/>
            <p:cNvPicPr>
              <a:picLocks noChangeAspect="1"/>
            </p:cNvPicPr>
            <p:nvPr/>
          </p:nvPicPr>
          <p:blipFill>
            <a:blip r:embed="rId8" cstate="print"/>
            <a:stretch>
              <a:fillRect/>
            </a:stretch>
          </p:blipFill>
          <p:spPr>
            <a:xfrm>
              <a:off x="5715000" y="1066800"/>
              <a:ext cx="3200400" cy="1753819"/>
            </a:xfrm>
            <a:prstGeom prst="rect">
              <a:avLst/>
            </a:prstGeom>
          </p:spPr>
        </p:pic>
        <p:pic>
          <p:nvPicPr>
            <p:cNvPr id="7" name="Picture 6" descr="p005_1_1.png"/>
            <p:cNvPicPr>
              <a:picLocks noChangeAspect="1"/>
            </p:cNvPicPr>
            <p:nvPr/>
          </p:nvPicPr>
          <p:blipFill>
            <a:blip r:embed="rId9" cstate="print"/>
            <a:stretch>
              <a:fillRect/>
            </a:stretch>
          </p:blipFill>
          <p:spPr>
            <a:xfrm>
              <a:off x="5410200" y="3581400"/>
              <a:ext cx="2526984" cy="1866667"/>
            </a:xfrm>
            <a:prstGeom prst="rect">
              <a:avLst/>
            </a:prstGeom>
          </p:spPr>
        </p:pic>
      </p:grpSp>
      <p:pic>
        <p:nvPicPr>
          <p:cNvPr id="16" name="Picture 15" descr="truck-pictures-animation.gif"/>
          <p:cNvPicPr>
            <a:picLocks noChangeAspect="1"/>
          </p:cNvPicPr>
          <p:nvPr/>
        </p:nvPicPr>
        <p:blipFill>
          <a:blip r:embed="rId10" cstate="print"/>
          <a:stretch>
            <a:fillRect/>
          </a:stretch>
        </p:blipFill>
        <p:spPr>
          <a:xfrm>
            <a:off x="228600" y="3200400"/>
            <a:ext cx="9220200" cy="487441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10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0" fill="hold"/>
                                        <p:tgtEl>
                                          <p:spTgt spid="16"/>
                                        </p:tgtEl>
                                        <p:attrNameLst>
                                          <p:attrName>ppt_x</p:attrName>
                                        </p:attrNameLst>
                                      </p:cBhvr>
                                      <p:tavLst>
                                        <p:tav tm="0">
                                          <p:val>
                                            <p:strVal val="1+#ppt_w/2"/>
                                          </p:val>
                                        </p:tav>
                                        <p:tav tm="100000">
                                          <p:val>
                                            <p:strVal val="#ppt_x"/>
                                          </p:val>
                                        </p:tav>
                                      </p:tavLst>
                                    </p:anim>
                                    <p:anim calcmode="lin" valueType="num">
                                      <p:cBhvr additive="base">
                                        <p:cTn id="8"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90600" y="685800"/>
            <a:ext cx="7851648" cy="1219200"/>
          </a:xfrm>
        </p:spPr>
        <p:txBody>
          <a:bodyPr/>
          <a:lstStyle/>
          <a:p>
            <a:r>
              <a:rPr lang="en-US" dirty="0" err="1" smtClean="0"/>
              <a:t>Pilar</a:t>
            </a:r>
            <a:r>
              <a:rPr lang="en-US" dirty="0" smtClean="0"/>
              <a:t> 1</a:t>
            </a:r>
            <a:endParaRPr lang="es-ES_tradnl" dirty="0"/>
          </a:p>
        </p:txBody>
      </p:sp>
      <p:sp>
        <p:nvSpPr>
          <p:cNvPr id="6" name="TextBox 5"/>
          <p:cNvSpPr txBox="1"/>
          <p:nvPr/>
        </p:nvSpPr>
        <p:spPr>
          <a:xfrm>
            <a:off x="533400" y="762000"/>
            <a:ext cx="5638800" cy="2862322"/>
          </a:xfrm>
          <a:prstGeom prst="rect">
            <a:avLst/>
          </a:prstGeom>
          <a:noFill/>
        </p:spPr>
        <p:txBody>
          <a:bodyPr wrap="square" rtlCol="0">
            <a:spAutoFit/>
          </a:bodyPr>
          <a:lstStyle/>
          <a:p>
            <a:r>
              <a:rPr lang="en-US" sz="3600" dirty="0" smtClean="0"/>
              <a:t>8 </a:t>
            </a:r>
            <a:r>
              <a:rPr lang="es-ES_tradnl" sz="3600" dirty="0" smtClean="0"/>
              <a:t>Hectáreas</a:t>
            </a:r>
          </a:p>
          <a:p>
            <a:r>
              <a:rPr lang="es-ES_tradnl" sz="3600" dirty="0" smtClean="0"/>
              <a:t>3 Billones de comprimidos</a:t>
            </a:r>
          </a:p>
          <a:p>
            <a:endParaRPr lang="en-US" sz="3600" dirty="0"/>
          </a:p>
          <a:p>
            <a:endParaRPr lang="es-ES_tradnl" sz="3600" dirty="0" smtClean="0"/>
          </a:p>
          <a:p>
            <a:r>
              <a:rPr lang="en-US" sz="3600" dirty="0" smtClean="0"/>
              <a:t>	</a:t>
            </a:r>
          </a:p>
        </p:txBody>
      </p:sp>
      <p:pic>
        <p:nvPicPr>
          <p:cNvPr id="7" name="Picture 6" descr="planta_pilar.jpg"/>
          <p:cNvPicPr>
            <a:picLocks noChangeAspect="1"/>
          </p:cNvPicPr>
          <p:nvPr/>
        </p:nvPicPr>
        <p:blipFill>
          <a:blip r:embed="rId2" cstate="print"/>
          <a:stretch>
            <a:fillRect/>
          </a:stretch>
        </p:blipFill>
        <p:spPr>
          <a:xfrm>
            <a:off x="0" y="2470150"/>
            <a:ext cx="6570043" cy="4387850"/>
          </a:xfrm>
          <a:prstGeom prst="rect">
            <a:avLst/>
          </a:prstGeom>
        </p:spPr>
      </p:pic>
      <p:pic>
        <p:nvPicPr>
          <p:cNvPr id="5" name="Picture 4" descr="Bbs_crs_rgb_300.png"/>
          <p:cNvPicPr>
            <a:picLocks noChangeAspect="1"/>
          </p:cNvPicPr>
          <p:nvPr/>
        </p:nvPicPr>
        <p:blipFill>
          <a:blip r:embed="rId3" cstate="print"/>
          <a:stretch>
            <a:fillRect/>
          </a:stretch>
        </p:blipFill>
        <p:spPr>
          <a:xfrm>
            <a:off x="7696200" y="5410200"/>
            <a:ext cx="1295834" cy="1295834"/>
          </a:xfrm>
          <a:prstGeom prst="rect">
            <a:avLst/>
          </a:prstGeom>
        </p:spPr>
      </p:pic>
      <p:pic>
        <p:nvPicPr>
          <p:cNvPr id="8" name="Picture 7" descr="jackham.gif"/>
          <p:cNvPicPr>
            <a:picLocks noChangeAspect="1"/>
          </p:cNvPicPr>
          <p:nvPr/>
        </p:nvPicPr>
        <p:blipFill>
          <a:blip r:embed="rId4" cstate="print"/>
          <a:stretch>
            <a:fillRect/>
          </a:stretch>
        </p:blipFill>
        <p:spPr>
          <a:xfrm rot="20291782">
            <a:off x="889728" y="2941728"/>
            <a:ext cx="2002149" cy="2714625"/>
          </a:xfrm>
          <a:prstGeom prst="rect">
            <a:avLst/>
          </a:prstGeom>
        </p:spPr>
      </p:pic>
      <p:pic>
        <p:nvPicPr>
          <p:cNvPr id="9" name="Picture 8" descr="atractor2.gif"/>
          <p:cNvPicPr>
            <a:picLocks noChangeAspect="1"/>
          </p:cNvPicPr>
          <p:nvPr/>
        </p:nvPicPr>
        <p:blipFill>
          <a:blip r:embed="rId5" cstate="print"/>
          <a:stretch>
            <a:fillRect/>
          </a:stretch>
        </p:blipFill>
        <p:spPr>
          <a:xfrm>
            <a:off x="2819401" y="5029200"/>
            <a:ext cx="4208894" cy="971550"/>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pSp>
        <p:nvGrpSpPr>
          <p:cNvPr id="9" name="Group 8"/>
          <p:cNvGrpSpPr/>
          <p:nvPr/>
        </p:nvGrpSpPr>
        <p:grpSpPr>
          <a:xfrm>
            <a:off x="209396" y="446498"/>
            <a:ext cx="8244795" cy="6202285"/>
            <a:chOff x="209396" y="446498"/>
            <a:chExt cx="8244795" cy="6202285"/>
          </a:xfrm>
        </p:grpSpPr>
        <p:pic>
          <p:nvPicPr>
            <p:cNvPr id="8" name="Picture 7" descr="Berocca_and_Supradyn_by_Roche.png"/>
            <p:cNvPicPr>
              <a:picLocks noChangeAspect="1"/>
            </p:cNvPicPr>
            <p:nvPr/>
          </p:nvPicPr>
          <p:blipFill>
            <a:blip r:embed="rId3" cstate="print"/>
            <a:stretch>
              <a:fillRect/>
            </a:stretch>
          </p:blipFill>
          <p:spPr>
            <a:xfrm rot="1951607">
              <a:off x="351847" y="4116378"/>
              <a:ext cx="2855782" cy="2141837"/>
            </a:xfrm>
            <a:prstGeom prst="rect">
              <a:avLst/>
            </a:prstGeom>
          </p:spPr>
        </p:pic>
        <p:pic>
          <p:nvPicPr>
            <p:cNvPr id="10" name="Picture 9" descr="supradyn-energy-30-effervescent-tablets_en-thumb-1_500x500.png"/>
            <p:cNvPicPr>
              <a:picLocks noChangeAspect="1"/>
            </p:cNvPicPr>
            <p:nvPr/>
          </p:nvPicPr>
          <p:blipFill>
            <a:blip r:embed="rId4" cstate="print"/>
            <a:stretch>
              <a:fillRect/>
            </a:stretch>
          </p:blipFill>
          <p:spPr>
            <a:xfrm rot="563800">
              <a:off x="209396" y="666595"/>
              <a:ext cx="2794724" cy="2794724"/>
            </a:xfrm>
            <a:prstGeom prst="rect">
              <a:avLst/>
            </a:prstGeom>
          </p:spPr>
        </p:pic>
        <p:sp>
          <p:nvSpPr>
            <p:cNvPr id="13" name="Curved Up Arrow 12"/>
            <p:cNvSpPr/>
            <p:nvPr/>
          </p:nvSpPr>
          <p:spPr>
            <a:xfrm rot="15217285">
              <a:off x="1425482" y="3995303"/>
              <a:ext cx="3329326" cy="1066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pic>
          <p:nvPicPr>
            <p:cNvPr id="14" name="Picture 13" descr="rennie-spearmint-72s.png"/>
            <p:cNvPicPr>
              <a:picLocks noChangeAspect="1"/>
            </p:cNvPicPr>
            <p:nvPr/>
          </p:nvPicPr>
          <p:blipFill>
            <a:blip r:embed="rId5" cstate="print"/>
            <a:stretch>
              <a:fillRect/>
            </a:stretch>
          </p:blipFill>
          <p:spPr>
            <a:xfrm rot="21222205">
              <a:off x="4724400" y="4267200"/>
              <a:ext cx="2381583" cy="2381583"/>
            </a:xfrm>
            <a:prstGeom prst="rect">
              <a:avLst/>
            </a:prstGeom>
          </p:spPr>
        </p:pic>
        <p:pic>
          <p:nvPicPr>
            <p:cNvPr id="15" name="Picture 14" descr="rennie.png"/>
            <p:cNvPicPr>
              <a:picLocks noChangeAspect="1"/>
            </p:cNvPicPr>
            <p:nvPr/>
          </p:nvPicPr>
          <p:blipFill>
            <a:blip r:embed="rId6" cstate="print"/>
            <a:stretch>
              <a:fillRect/>
            </a:stretch>
          </p:blipFill>
          <p:spPr>
            <a:xfrm rot="1466175">
              <a:off x="2584429" y="446498"/>
              <a:ext cx="4776358" cy="3582268"/>
            </a:xfrm>
            <a:prstGeom prst="rect">
              <a:avLst/>
            </a:prstGeom>
          </p:spPr>
        </p:pic>
        <p:sp>
          <p:nvSpPr>
            <p:cNvPr id="16" name="Curved Left Arrow 15"/>
            <p:cNvSpPr/>
            <p:nvPr/>
          </p:nvSpPr>
          <p:spPr>
            <a:xfrm rot="20785089">
              <a:off x="6930191" y="2045587"/>
              <a:ext cx="1524000" cy="2743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gr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914400"/>
            <a:ext cx="7848600" cy="1143000"/>
          </a:xfrm>
        </p:spPr>
        <p:txBody>
          <a:bodyPr/>
          <a:lstStyle/>
          <a:p>
            <a:r>
              <a:rPr lang="en-US" dirty="0" err="1" smtClean="0"/>
              <a:t>Pilar</a:t>
            </a:r>
            <a:r>
              <a:rPr lang="en-US" dirty="0" smtClean="0"/>
              <a:t> 2</a:t>
            </a:r>
            <a:endParaRPr lang="es-ES_tradnl" dirty="0"/>
          </a:p>
        </p:txBody>
      </p:sp>
      <p:pic>
        <p:nvPicPr>
          <p:cNvPr id="6" name="Picture 5" descr="planta_pilar2.jpg"/>
          <p:cNvPicPr>
            <a:picLocks noChangeAspect="1"/>
          </p:cNvPicPr>
          <p:nvPr/>
        </p:nvPicPr>
        <p:blipFill>
          <a:blip r:embed="rId2" cstate="print"/>
          <a:stretch>
            <a:fillRect/>
          </a:stretch>
        </p:blipFill>
        <p:spPr>
          <a:xfrm>
            <a:off x="0" y="2819401"/>
            <a:ext cx="6019800" cy="4038600"/>
          </a:xfrm>
          <a:prstGeom prst="rect">
            <a:avLst/>
          </a:prstGeom>
        </p:spPr>
      </p:pic>
      <p:sp>
        <p:nvSpPr>
          <p:cNvPr id="7" name="TextBox 6"/>
          <p:cNvSpPr txBox="1"/>
          <p:nvPr/>
        </p:nvSpPr>
        <p:spPr>
          <a:xfrm>
            <a:off x="228600" y="1066800"/>
            <a:ext cx="5867400" cy="1200329"/>
          </a:xfrm>
          <a:prstGeom prst="rect">
            <a:avLst/>
          </a:prstGeom>
          <a:noFill/>
        </p:spPr>
        <p:txBody>
          <a:bodyPr wrap="square" rtlCol="0">
            <a:spAutoFit/>
          </a:bodyPr>
          <a:lstStyle/>
          <a:p>
            <a:r>
              <a:rPr lang="es-ES_tradnl" sz="3600" dirty="0" smtClean="0"/>
              <a:t>970 Millones de dosis</a:t>
            </a:r>
          </a:p>
          <a:p>
            <a:r>
              <a:rPr lang="es-ES_tradnl" sz="3600" dirty="0" smtClean="0"/>
              <a:t>Se adquiere en 2005</a:t>
            </a:r>
            <a:endParaRPr lang="es-ES_tradnl" sz="3600" dirty="0"/>
          </a:p>
        </p:txBody>
      </p:sp>
      <p:pic>
        <p:nvPicPr>
          <p:cNvPr id="5" name="Picture 4" descr="Bbs_crs_rgb_300.png"/>
          <p:cNvPicPr>
            <a:picLocks noChangeAspect="1"/>
          </p:cNvPicPr>
          <p:nvPr/>
        </p:nvPicPr>
        <p:blipFill>
          <a:blip r:embed="rId3" cstate="print"/>
          <a:stretch>
            <a:fillRect/>
          </a:stretch>
        </p:blipFill>
        <p:spPr>
          <a:xfrm>
            <a:off x="7696200" y="5410200"/>
            <a:ext cx="1295834" cy="1295834"/>
          </a:xfrm>
          <a:prstGeom prst="rect">
            <a:avLst/>
          </a:prstGeom>
        </p:spPr>
      </p:pic>
      <p:pic>
        <p:nvPicPr>
          <p:cNvPr id="8" name="Picture 7" descr="detente_45.gif"/>
          <p:cNvPicPr>
            <a:picLocks noChangeAspect="1"/>
          </p:cNvPicPr>
          <p:nvPr/>
        </p:nvPicPr>
        <p:blipFill>
          <a:blip r:embed="rId4" cstate="print"/>
          <a:stretch>
            <a:fillRect/>
          </a:stretch>
        </p:blipFill>
        <p:spPr>
          <a:xfrm>
            <a:off x="5929312" y="2743200"/>
            <a:ext cx="3214688" cy="2233613"/>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Rectangle 2"/>
          <p:cNvSpPr/>
          <p:nvPr/>
        </p:nvSpPr>
        <p:spPr>
          <a:xfrm>
            <a:off x="685800" y="533400"/>
            <a:ext cx="4309258"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smtClean="0">
                <a:ln/>
                <a:solidFill>
                  <a:schemeClr val="accent3"/>
                </a:solidFill>
                <a:effectLst>
                  <a:outerShdw blurRad="38100" dist="38100" dir="2700000" algn="tl">
                    <a:srgbClr val="000000">
                      <a:alpha val="43137"/>
                    </a:srgbClr>
                  </a:outerShdw>
                </a:effectLst>
              </a:rPr>
              <a:t>Maquinarias</a:t>
            </a:r>
            <a:endParaRPr lang="en-US" sz="5400" b="1" cap="none" spc="0" dirty="0">
              <a:ln/>
              <a:solidFill>
                <a:schemeClr val="accent3"/>
              </a:solidFill>
              <a:effectLst>
                <a:outerShdw blurRad="38100" dist="38100" dir="2700000" algn="tl">
                  <a:srgbClr val="000000">
                    <a:alpha val="43137"/>
                  </a:srgbClr>
                </a:outerShdw>
              </a:effectLst>
            </a:endParaRPr>
          </a:p>
        </p:txBody>
      </p:sp>
      <p:pic>
        <p:nvPicPr>
          <p:cNvPr id="7" name="Picture 6" descr="capsule filler &amp; closer.png"/>
          <p:cNvPicPr>
            <a:picLocks noChangeAspect="1"/>
          </p:cNvPicPr>
          <p:nvPr/>
        </p:nvPicPr>
        <p:blipFill>
          <a:blip r:embed="rId3" cstate="print"/>
          <a:stretch>
            <a:fillRect/>
          </a:stretch>
        </p:blipFill>
        <p:spPr>
          <a:xfrm>
            <a:off x="304800" y="1828800"/>
            <a:ext cx="5792026" cy="4674266"/>
          </a:xfrm>
          <a:prstGeom prst="rect">
            <a:avLst/>
          </a:prstGeom>
        </p:spPr>
      </p:pic>
      <p:sp>
        <p:nvSpPr>
          <p:cNvPr id="8" name="TextBox 7"/>
          <p:cNvSpPr txBox="1"/>
          <p:nvPr/>
        </p:nvSpPr>
        <p:spPr>
          <a:xfrm>
            <a:off x="5029200" y="1600200"/>
            <a:ext cx="3657600" cy="1200329"/>
          </a:xfrm>
          <a:prstGeom prst="rect">
            <a:avLst/>
          </a:prstGeom>
          <a:noFill/>
        </p:spPr>
        <p:txBody>
          <a:bodyPr wrap="square" rtlCol="0">
            <a:spAutoFit/>
          </a:bodyPr>
          <a:lstStyle/>
          <a:p>
            <a:r>
              <a:rPr lang="es-ES_tradnl" sz="3600" dirty="0" smtClean="0">
                <a:latin typeface="+mj-lt"/>
              </a:rPr>
              <a:t>MAQUINA ENCAPSULADORA</a:t>
            </a:r>
            <a:endParaRPr lang="es-ES_tradnl" sz="3600" dirty="0">
              <a:latin typeface="+mj-lt"/>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aphicFrame>
        <p:nvGraphicFramePr>
          <p:cNvPr id="5" name="Diagram 4"/>
          <p:cNvGraphicFramePr/>
          <p:nvPr/>
        </p:nvGraphicFramePr>
        <p:xfrm>
          <a:off x="381000" y="838200"/>
          <a:ext cx="75438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TextBox 2"/>
          <p:cNvSpPr txBox="1"/>
          <p:nvPr/>
        </p:nvSpPr>
        <p:spPr>
          <a:xfrm rot="21025417">
            <a:off x="381138" y="1169076"/>
            <a:ext cx="7696200" cy="646331"/>
          </a:xfrm>
          <a:prstGeom prst="rect">
            <a:avLst/>
          </a:prstGeom>
          <a:noFill/>
        </p:spPr>
        <p:txBody>
          <a:bodyPr wrap="square" rtlCol="0">
            <a:spAutoFit/>
          </a:bodyPr>
          <a:lstStyle/>
          <a:p>
            <a:r>
              <a:rPr lang="es-ES_tradnl" sz="3600" dirty="0" smtClean="0">
                <a:latin typeface="+mj-lt"/>
              </a:rPr>
              <a:t>EMPAQUETADORA DE BLISTERS</a:t>
            </a:r>
            <a:endParaRPr lang="es-ES_tradnl" sz="3600" dirty="0">
              <a:latin typeface="+mj-lt"/>
            </a:endParaRPr>
          </a:p>
        </p:txBody>
      </p:sp>
      <p:pic>
        <p:nvPicPr>
          <p:cNvPr id="5" name="Picture 4" descr="empaquetadora de blisters.png"/>
          <p:cNvPicPr>
            <a:picLocks noChangeAspect="1"/>
          </p:cNvPicPr>
          <p:nvPr/>
        </p:nvPicPr>
        <p:blipFill>
          <a:blip r:embed="rId3" cstate="print"/>
          <a:stretch>
            <a:fillRect/>
          </a:stretch>
        </p:blipFill>
        <p:spPr>
          <a:xfrm>
            <a:off x="609600" y="1447800"/>
            <a:ext cx="7240650" cy="4852506"/>
          </a:xfrm>
          <a:prstGeom prst="rect">
            <a:avLst/>
          </a:prstGeom>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TextBox 2"/>
          <p:cNvSpPr txBox="1"/>
          <p:nvPr/>
        </p:nvSpPr>
        <p:spPr>
          <a:xfrm rot="20897299">
            <a:off x="2937" y="3652243"/>
            <a:ext cx="6019800" cy="646331"/>
          </a:xfrm>
          <a:prstGeom prst="rect">
            <a:avLst/>
          </a:prstGeom>
          <a:noFill/>
        </p:spPr>
        <p:txBody>
          <a:bodyPr wrap="square" rtlCol="0">
            <a:spAutoFit/>
          </a:bodyPr>
          <a:lstStyle/>
          <a:p>
            <a:r>
              <a:rPr lang="es-ES_tradnl" sz="3600" dirty="0" smtClean="0">
                <a:latin typeface="+mj-lt"/>
              </a:rPr>
              <a:t>EMBOTELLADORA</a:t>
            </a:r>
            <a:endParaRPr lang="es-ES_tradnl" sz="3600" dirty="0">
              <a:latin typeface="+mj-lt"/>
            </a:endParaRPr>
          </a:p>
        </p:txBody>
      </p:sp>
      <p:pic>
        <p:nvPicPr>
          <p:cNvPr id="5" name="Picture 4" descr="embotelladora.png"/>
          <p:cNvPicPr>
            <a:picLocks noChangeAspect="1"/>
          </p:cNvPicPr>
          <p:nvPr/>
        </p:nvPicPr>
        <p:blipFill>
          <a:blip r:embed="rId3" cstate="print"/>
          <a:stretch>
            <a:fillRect/>
          </a:stretch>
        </p:blipFill>
        <p:spPr>
          <a:xfrm>
            <a:off x="838200" y="0"/>
            <a:ext cx="9372600"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pic>
        <p:nvPicPr>
          <p:cNvPr id="3" name="Picture 2" descr="empacadora.png"/>
          <p:cNvPicPr>
            <a:picLocks noChangeAspect="1"/>
          </p:cNvPicPr>
          <p:nvPr/>
        </p:nvPicPr>
        <p:blipFill>
          <a:blip r:embed="rId3" cstate="print"/>
          <a:stretch>
            <a:fillRect/>
          </a:stretch>
        </p:blipFill>
        <p:spPr>
          <a:xfrm>
            <a:off x="-457200" y="759994"/>
            <a:ext cx="9220200" cy="5871813"/>
          </a:xfrm>
          <a:prstGeom prst="rect">
            <a:avLst/>
          </a:prstGeom>
        </p:spPr>
      </p:pic>
      <p:sp>
        <p:nvSpPr>
          <p:cNvPr id="5" name="TextBox 4"/>
          <p:cNvSpPr txBox="1"/>
          <p:nvPr/>
        </p:nvSpPr>
        <p:spPr>
          <a:xfrm rot="558383">
            <a:off x="4572000" y="1219200"/>
            <a:ext cx="3962400" cy="646331"/>
          </a:xfrm>
          <a:prstGeom prst="rect">
            <a:avLst/>
          </a:prstGeom>
          <a:noFill/>
        </p:spPr>
        <p:txBody>
          <a:bodyPr wrap="square" rtlCol="0">
            <a:spAutoFit/>
          </a:bodyPr>
          <a:lstStyle/>
          <a:p>
            <a:r>
              <a:rPr lang="es-ES_tradnl" sz="3600" dirty="0" smtClean="0">
                <a:latin typeface="+mj-lt"/>
              </a:rPr>
              <a:t>EMPACADORA</a:t>
            </a:r>
            <a:endParaRPr lang="es-ES_tradnl" sz="3600" dirty="0">
              <a:latin typeface="+mj-lt"/>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aphicFrame>
        <p:nvGraphicFramePr>
          <p:cNvPr id="6" name="Chart 5"/>
          <p:cNvGraphicFramePr/>
          <p:nvPr/>
        </p:nvGraphicFramePr>
        <p:xfrm>
          <a:off x="381000" y="1143000"/>
          <a:ext cx="7620000" cy="5867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5" name="Rectangle 4"/>
          <p:cNvSpPr/>
          <p:nvPr/>
        </p:nvSpPr>
        <p:spPr>
          <a:xfrm>
            <a:off x="5649133" y="609600"/>
            <a:ext cx="349486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smtClean="0">
                <a:ln/>
                <a:solidFill>
                  <a:schemeClr val="accent3"/>
                </a:solidFill>
                <a:effectLst>
                  <a:outerShdw blurRad="38100" dist="38100" dir="2700000" algn="tl">
                    <a:srgbClr val="000000">
                      <a:alpha val="43137"/>
                    </a:srgbClr>
                  </a:outerShdw>
                </a:effectLst>
              </a:rPr>
              <a:t>Seguridad</a:t>
            </a:r>
            <a:endParaRPr lang="en-US" sz="5400" b="1" cap="none" spc="0" dirty="0">
              <a:ln/>
              <a:solidFill>
                <a:schemeClr val="accent3"/>
              </a:solidFill>
              <a:effectLst>
                <a:outerShdw blurRad="38100" dist="38100" dir="2700000" algn="tl">
                  <a:srgbClr val="000000">
                    <a:alpha val="43137"/>
                  </a:srgbClr>
                </a:outerShdw>
              </a:effectLst>
            </a:endParaRPr>
          </a:p>
        </p:txBody>
      </p:sp>
      <p:sp>
        <p:nvSpPr>
          <p:cNvPr id="8" name="TextBox 7"/>
          <p:cNvSpPr txBox="1"/>
          <p:nvPr/>
        </p:nvSpPr>
        <p:spPr>
          <a:xfrm>
            <a:off x="1295400" y="3505200"/>
            <a:ext cx="6096000" cy="3170099"/>
          </a:xfrm>
          <a:prstGeom prst="rect">
            <a:avLst/>
          </a:prstGeom>
          <a:noFill/>
        </p:spPr>
        <p:txBody>
          <a:bodyPr wrap="square" rtlCol="0">
            <a:spAutoFit/>
          </a:bodyPr>
          <a:lstStyle/>
          <a:p>
            <a:pPr>
              <a:buFont typeface="Arial" pitchFamily="34" charset="0"/>
              <a:buChar char="•"/>
            </a:pPr>
            <a:r>
              <a:rPr lang="es-ES_tradnl" sz="4000" dirty="0" smtClean="0">
                <a:latin typeface="+mj-lt"/>
              </a:rPr>
              <a:t>Cursos de Capacitación</a:t>
            </a:r>
          </a:p>
          <a:p>
            <a:pPr>
              <a:buFont typeface="Arial" pitchFamily="34" charset="0"/>
              <a:buChar char="•"/>
            </a:pPr>
            <a:r>
              <a:rPr lang="es-ES_tradnl" sz="4000" dirty="0" smtClean="0">
                <a:latin typeface="+mj-lt"/>
              </a:rPr>
              <a:t>Control Grupal</a:t>
            </a:r>
          </a:p>
          <a:p>
            <a:pPr>
              <a:buFont typeface="Arial" pitchFamily="34" charset="0"/>
              <a:buChar char="•"/>
            </a:pPr>
            <a:r>
              <a:rPr lang="es-ES_tradnl" sz="4000" dirty="0" smtClean="0">
                <a:latin typeface="+mj-lt"/>
              </a:rPr>
              <a:t>Equipo de Seguridad</a:t>
            </a:r>
          </a:p>
          <a:p>
            <a:pPr>
              <a:buFont typeface="Arial" pitchFamily="34" charset="0"/>
              <a:buChar char="•"/>
            </a:pPr>
            <a:r>
              <a:rPr lang="es-ES_tradnl" sz="4000" dirty="0" smtClean="0">
                <a:latin typeface="+mj-lt"/>
              </a:rPr>
              <a:t>Día de la Seguridad</a:t>
            </a:r>
          </a:p>
          <a:p>
            <a:pPr>
              <a:buFont typeface="Arial" pitchFamily="34" charset="0"/>
              <a:buChar char="•"/>
            </a:pPr>
            <a:r>
              <a:rPr lang="es-ES_tradnl" sz="4000" dirty="0" smtClean="0">
                <a:latin typeface="+mj-lt"/>
              </a:rPr>
              <a:t>Auto superación </a:t>
            </a:r>
            <a:endParaRPr lang="es-ES_tradnl" sz="4000" dirty="0">
              <a:latin typeface="+mj-lt"/>
            </a:endParaRPr>
          </a:p>
        </p:txBody>
      </p:sp>
      <p:grpSp>
        <p:nvGrpSpPr>
          <p:cNvPr id="11" name="Group 10"/>
          <p:cNvGrpSpPr/>
          <p:nvPr/>
        </p:nvGrpSpPr>
        <p:grpSpPr>
          <a:xfrm>
            <a:off x="244765" y="368416"/>
            <a:ext cx="8011317" cy="5385578"/>
            <a:chOff x="244765" y="368416"/>
            <a:chExt cx="8011317" cy="5385578"/>
          </a:xfrm>
        </p:grpSpPr>
        <p:pic>
          <p:nvPicPr>
            <p:cNvPr id="9" name="Picture 8" descr="KEVSER-SUMINISTROS-Y-SERVICIOS-INDUSTRIALES_5165_image.png"/>
            <p:cNvPicPr>
              <a:picLocks noChangeAspect="1"/>
            </p:cNvPicPr>
            <p:nvPr/>
          </p:nvPicPr>
          <p:blipFill>
            <a:blip r:embed="rId3" cstate="print"/>
            <a:stretch>
              <a:fillRect/>
            </a:stretch>
          </p:blipFill>
          <p:spPr>
            <a:xfrm rot="20948806">
              <a:off x="244765" y="368416"/>
              <a:ext cx="4198057" cy="2998613"/>
            </a:xfrm>
            <a:prstGeom prst="rect">
              <a:avLst/>
            </a:prstGeom>
          </p:spPr>
        </p:pic>
        <p:pic>
          <p:nvPicPr>
            <p:cNvPr id="10" name="Picture 9" descr="overol-antifluidos-industrial-tychem-traje-enterizo-quimicos_MCO-O-2591376057_042012.png"/>
            <p:cNvPicPr>
              <a:picLocks noChangeAspect="1"/>
            </p:cNvPicPr>
            <p:nvPr/>
          </p:nvPicPr>
          <p:blipFill>
            <a:blip r:embed="rId4" cstate="print"/>
            <a:stretch>
              <a:fillRect/>
            </a:stretch>
          </p:blipFill>
          <p:spPr>
            <a:xfrm>
              <a:off x="3505200" y="1828800"/>
              <a:ext cx="4750882" cy="3925194"/>
            </a:xfrm>
            <a:prstGeom prst="rect">
              <a:avLst/>
            </a:prstGeom>
          </p:spPr>
        </p:pic>
      </p:gr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CCIDENTES_MONTACARGAS_ELECTRICOS_RAYMOND_CAPACITA.avi">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23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Rectangle 2"/>
          <p:cNvSpPr/>
          <p:nvPr/>
        </p:nvSpPr>
        <p:spPr>
          <a:xfrm>
            <a:off x="4488558" y="685800"/>
            <a:ext cx="465544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smtClean="0">
                <a:ln/>
                <a:solidFill>
                  <a:schemeClr val="accent3"/>
                </a:solidFill>
                <a:effectLst>
                  <a:outerShdw blurRad="38100" dist="38100" dir="2700000" algn="tl">
                    <a:srgbClr val="000000">
                      <a:alpha val="43137"/>
                    </a:srgbClr>
                  </a:outerShdw>
                </a:effectLst>
              </a:rPr>
              <a:t>Ampliaciones</a:t>
            </a:r>
            <a:endParaRPr lang="en-US" sz="5400" b="1" cap="none" spc="0" dirty="0">
              <a:ln/>
              <a:solidFill>
                <a:schemeClr val="accent3"/>
              </a:solidFill>
              <a:effectLst>
                <a:outerShdw blurRad="38100" dist="38100" dir="2700000" algn="tl">
                  <a:srgbClr val="000000">
                    <a:alpha val="43137"/>
                  </a:srgbClr>
                </a:outerShdw>
              </a:effectLst>
            </a:endParaRPr>
          </a:p>
        </p:txBody>
      </p:sp>
      <p:graphicFrame>
        <p:nvGraphicFramePr>
          <p:cNvPr id="7" name="Diagram 6"/>
          <p:cNvGraphicFramePr/>
          <p:nvPr/>
        </p:nvGraphicFramePr>
        <p:xfrm>
          <a:off x="9144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pSp>
        <p:nvGrpSpPr>
          <p:cNvPr id="9" name="Group 8"/>
          <p:cNvGrpSpPr/>
          <p:nvPr/>
        </p:nvGrpSpPr>
        <p:grpSpPr>
          <a:xfrm>
            <a:off x="381000" y="914400"/>
            <a:ext cx="3886200" cy="2743200"/>
            <a:chOff x="381000" y="914400"/>
            <a:chExt cx="3886200" cy="2743200"/>
          </a:xfrm>
        </p:grpSpPr>
        <p:sp>
          <p:nvSpPr>
            <p:cNvPr id="8" name="Striped Right Arrow 7"/>
            <p:cNvSpPr/>
            <p:nvPr/>
          </p:nvSpPr>
          <p:spPr>
            <a:xfrm>
              <a:off x="381000" y="914400"/>
              <a:ext cx="3886200" cy="2743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ectangle 2"/>
            <p:cNvSpPr/>
            <p:nvPr/>
          </p:nvSpPr>
          <p:spPr>
            <a:xfrm>
              <a:off x="1371600" y="1828800"/>
              <a:ext cx="138371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outerShdw blurRad="38100" dist="38100" dir="2700000" algn="tl">
                      <a:srgbClr val="000000">
                        <a:alpha val="43137"/>
                      </a:srgbClr>
                    </a:outerShdw>
                  </a:effectLst>
                </a:rPr>
                <a:t>I+D</a:t>
              </a:r>
              <a:endParaRPr lang="en-US" sz="5400" b="1" cap="none" spc="0" dirty="0">
                <a:ln/>
                <a:solidFill>
                  <a:schemeClr val="accent3"/>
                </a:solidFill>
                <a:effectLst>
                  <a:outerShdw blurRad="38100" dist="38100" dir="2700000" algn="tl">
                    <a:srgbClr val="000000">
                      <a:alpha val="43137"/>
                    </a:srgbClr>
                  </a:outerShdw>
                </a:effectLst>
              </a:endParaRPr>
            </a:p>
          </p:txBody>
        </p:sp>
      </p:grpSp>
      <p:sp>
        <p:nvSpPr>
          <p:cNvPr id="10" name="TextBox 9"/>
          <p:cNvSpPr txBox="1"/>
          <p:nvPr/>
        </p:nvSpPr>
        <p:spPr>
          <a:xfrm>
            <a:off x="4800600" y="838200"/>
            <a:ext cx="4114800" cy="3046988"/>
          </a:xfrm>
          <a:prstGeom prst="rect">
            <a:avLst/>
          </a:prstGeom>
          <a:noFill/>
        </p:spPr>
        <p:txBody>
          <a:bodyPr wrap="square" rtlCol="0">
            <a:spAutoFit/>
          </a:bodyPr>
          <a:lstStyle/>
          <a:p>
            <a:r>
              <a:rPr lang="es-ES_tradnl" sz="3200" dirty="0" smtClean="0">
                <a:latin typeface="+mj-lt"/>
              </a:rPr>
              <a:t>NO HAY MUCHO NUEVO PARA INVESTIGAR DENTRO DE LOS MEDICAMENTOS DE VENTA LIBRE</a:t>
            </a:r>
            <a:endParaRPr lang="es-ES_tradnl" sz="3200" dirty="0">
              <a:latin typeface="+mj-lt"/>
            </a:endParaRPr>
          </a:p>
        </p:txBody>
      </p:sp>
      <p:sp>
        <p:nvSpPr>
          <p:cNvPr id="11" name="TextBox 10"/>
          <p:cNvSpPr txBox="1"/>
          <p:nvPr/>
        </p:nvSpPr>
        <p:spPr>
          <a:xfrm>
            <a:off x="685800" y="4495800"/>
            <a:ext cx="5334000" cy="2062103"/>
          </a:xfrm>
          <a:prstGeom prst="rect">
            <a:avLst/>
          </a:prstGeom>
          <a:noFill/>
        </p:spPr>
        <p:txBody>
          <a:bodyPr wrap="square" rtlCol="0">
            <a:spAutoFit/>
          </a:bodyPr>
          <a:lstStyle/>
          <a:p>
            <a:r>
              <a:rPr lang="es-ES_tradnl" sz="3200" dirty="0" smtClean="0">
                <a:latin typeface="+mj-lt"/>
              </a:rPr>
              <a:t>BCS TIENE 20 HECTAREAS DESTINADAS A  INVESTIGACION Y DESARROLLO</a:t>
            </a:r>
            <a:endParaRPr lang="es-ES_tradnl" sz="3200" dirty="0">
              <a:latin typeface="+mj-lt"/>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6" name="Rectangle 5"/>
          <p:cNvSpPr/>
          <p:nvPr/>
        </p:nvSpPr>
        <p:spPr>
          <a:xfrm>
            <a:off x="1219200" y="838200"/>
            <a:ext cx="651736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smtClean="0">
                <a:ln/>
                <a:solidFill>
                  <a:schemeClr val="accent3"/>
                </a:solidFill>
                <a:effectLst>
                  <a:outerShdw blurRad="38100" dist="38100" dir="2700000" algn="tl">
                    <a:srgbClr val="000000">
                      <a:alpha val="43137"/>
                    </a:srgbClr>
                  </a:outerShdw>
                </a:effectLst>
              </a:rPr>
              <a:t>Cuidado</a:t>
            </a:r>
            <a:r>
              <a:rPr lang="en-US" sz="5400" b="1" cap="none" spc="0" dirty="0" smtClean="0">
                <a:ln/>
                <a:solidFill>
                  <a:schemeClr val="accent3"/>
                </a:solidFill>
                <a:effectLst>
                  <a:outerShdw blurRad="38100" dist="38100" dir="2700000" algn="tl">
                    <a:srgbClr val="000000">
                      <a:alpha val="43137"/>
                    </a:srgbClr>
                  </a:outerShdw>
                </a:effectLst>
              </a:rPr>
              <a:t> </a:t>
            </a:r>
            <a:r>
              <a:rPr lang="en-US" sz="5400" b="1" cap="none" spc="0" dirty="0" err="1" smtClean="0">
                <a:ln/>
                <a:solidFill>
                  <a:schemeClr val="accent3"/>
                </a:solidFill>
                <a:effectLst>
                  <a:outerShdw blurRad="38100" dist="38100" dir="2700000" algn="tl">
                    <a:srgbClr val="000000">
                      <a:alpha val="43137"/>
                    </a:srgbClr>
                  </a:outerShdw>
                </a:effectLst>
              </a:rPr>
              <a:t>Ambiental</a:t>
            </a:r>
            <a:endParaRPr lang="en-US" sz="5400" b="1" cap="none" spc="0" dirty="0">
              <a:ln/>
              <a:solidFill>
                <a:schemeClr val="accent3"/>
              </a:solidFill>
              <a:effectLst>
                <a:outerShdw blurRad="38100" dist="38100" dir="2700000" algn="tl">
                  <a:srgbClr val="000000">
                    <a:alpha val="43137"/>
                  </a:srgbClr>
                </a:outerShdw>
              </a:effectLst>
            </a:endParaRPr>
          </a:p>
        </p:txBody>
      </p:sp>
      <p:graphicFrame>
        <p:nvGraphicFramePr>
          <p:cNvPr id="7" name="Diagram 6"/>
          <p:cNvGraphicFramePr/>
          <p:nvPr/>
        </p:nvGraphicFramePr>
        <p:xfrm>
          <a:off x="76200" y="12954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Rectangle 2"/>
          <p:cNvSpPr/>
          <p:nvPr/>
        </p:nvSpPr>
        <p:spPr>
          <a:xfrm>
            <a:off x="635255" y="2967335"/>
            <a:ext cx="787350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outerShdw blurRad="38100" dist="38100" dir="2700000" algn="tl">
                    <a:srgbClr val="000000">
                      <a:alpha val="43137"/>
                    </a:srgbClr>
                  </a:outerShdw>
                </a:effectLst>
              </a:rPr>
              <a:t>APROVISIONAMIENTO</a:t>
            </a:r>
            <a:endParaRPr lang="en-US" sz="5400" b="1" cap="none" spc="0" dirty="0">
              <a:ln/>
              <a:solidFill>
                <a:schemeClr val="accent3"/>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pic>
        <p:nvPicPr>
          <p:cNvPr id="3" name="Picture 2" descr="100aspirin.jpg"/>
          <p:cNvPicPr>
            <a:picLocks noChangeAspect="1"/>
          </p:cNvPicPr>
          <p:nvPr/>
        </p:nvPicPr>
        <p:blipFill>
          <a:blip r:embed="rId3" cstate="print"/>
          <a:stretch>
            <a:fillRect/>
          </a:stretch>
        </p:blipFill>
        <p:spPr>
          <a:xfrm>
            <a:off x="0" y="0"/>
            <a:ext cx="4689231" cy="6858000"/>
          </a:xfrm>
          <a:prstGeom prst="rect">
            <a:avLst/>
          </a:prstGeom>
        </p:spPr>
      </p:pic>
      <p:sp>
        <p:nvSpPr>
          <p:cNvPr id="5" name="TextBox 4"/>
          <p:cNvSpPr txBox="1"/>
          <p:nvPr/>
        </p:nvSpPr>
        <p:spPr>
          <a:xfrm>
            <a:off x="5257800" y="1066800"/>
            <a:ext cx="3352800" cy="2308324"/>
          </a:xfrm>
          <a:prstGeom prst="rect">
            <a:avLst/>
          </a:prstGeom>
          <a:noFill/>
        </p:spPr>
        <p:txBody>
          <a:bodyPr wrap="square" rtlCol="0">
            <a:spAutoFit/>
          </a:bodyPr>
          <a:lstStyle/>
          <a:p>
            <a:r>
              <a:rPr lang="es-ES_tradnl" sz="3600" dirty="0" smtClean="0">
                <a:latin typeface="+mj-lt"/>
              </a:rPr>
              <a:t>FESTEJO 100 AÑOS DEL INVENTO DE LA ASPIRINA  </a:t>
            </a:r>
            <a:endParaRPr lang="es-ES_tradnl" sz="3600" dirty="0">
              <a:latin typeface="+mj-lt"/>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0" y="537518"/>
            <a:ext cx="8229600" cy="1143000"/>
          </a:xfrm>
          <a:prstGeom prst="rect">
            <a:avLst/>
          </a:prstGeom>
          <a:ln>
            <a:noFill/>
          </a:ln>
        </p:spPr>
        <p:txBody>
          <a:bodyPr vert="horz" lIns="0" tIns="0" rIns="18288" bIns="0" anchor="b">
            <a:normAutofit fontScale="85000" lnSpcReduction="1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Determinación de proveedores</a:t>
            </a:r>
            <a:endParaRPr kumimoji="0" lang="es-E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2 Marcador de contenido"/>
          <p:cNvSpPr txBox="1">
            <a:spLocks/>
          </p:cNvSpPr>
          <p:nvPr/>
        </p:nvSpPr>
        <p:spPr>
          <a:xfrm>
            <a:off x="0" y="2971800"/>
            <a:ext cx="8229600" cy="3417243"/>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a:t>
            </a:r>
            <a:r>
              <a:rPr kumimoji="0" lang="es-ES" sz="4800" b="0" i="0" u="none" strike="noStrike" kern="1200" cap="none" spc="0" normalizeH="0" baseline="0" noProof="0" smtClean="0">
                <a:ln>
                  <a:noFill/>
                </a:ln>
                <a:solidFill>
                  <a:schemeClr val="tx1"/>
                </a:solidFill>
                <a:effectLst/>
                <a:uLnTx/>
                <a:uFillTx/>
                <a:latin typeface="+mn-lt"/>
                <a:ea typeface="+mn-ea"/>
                <a:cs typeface="+mn-cs"/>
              </a:rPr>
              <a:t>SUPREME</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(Supplier Relationship Management)</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Selección del proveedor</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Evaluación del proveedor</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                   Optimización del proveedor</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4 Flecha abajo"/>
          <p:cNvSpPr/>
          <p:nvPr/>
        </p:nvSpPr>
        <p:spPr>
          <a:xfrm>
            <a:off x="5867400" y="1752600"/>
            <a:ext cx="50405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15 Conector recto de flecha"/>
          <p:cNvCxnSpPr/>
          <p:nvPr/>
        </p:nvCxnSpPr>
        <p:spPr>
          <a:xfrm>
            <a:off x="3276600" y="4419600"/>
            <a:ext cx="57606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18 Conector recto de flecha"/>
          <p:cNvCxnSpPr/>
          <p:nvPr/>
        </p:nvCxnSpPr>
        <p:spPr>
          <a:xfrm>
            <a:off x="3276600" y="4953000"/>
            <a:ext cx="57606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19 Conector recto de flecha"/>
          <p:cNvCxnSpPr/>
          <p:nvPr/>
        </p:nvCxnSpPr>
        <p:spPr>
          <a:xfrm>
            <a:off x="3276600" y="5486400"/>
            <a:ext cx="57606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457200" y="2746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Selección del proveedor</a:t>
            </a:r>
            <a:endParaRPr kumimoji="0" lang="es-E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pic>
        <p:nvPicPr>
          <p:cNvPr id="5" name="3 Marcador de contenido"/>
          <p:cNvPicPr>
            <a:picLocks/>
          </p:cNvPicPr>
          <p:nvPr/>
        </p:nvPicPr>
        <p:blipFill>
          <a:blip r:embed="rId3" cstate="print"/>
          <a:srcRect/>
          <a:stretch>
            <a:fillRect/>
          </a:stretch>
        </p:blipFill>
        <p:spPr bwMode="auto">
          <a:xfrm>
            <a:off x="1115616" y="2564904"/>
            <a:ext cx="6754887" cy="3558282"/>
          </a:xfrm>
          <a:prstGeom prst="rect">
            <a:avLst/>
          </a:prstGeom>
          <a:noFill/>
          <a:ln w="9525">
            <a:noFill/>
            <a:miter lim="800000"/>
            <a:headEnd/>
            <a:tailEnd/>
          </a:ln>
        </p:spPr>
      </p:pic>
      <p:sp>
        <p:nvSpPr>
          <p:cNvPr id="6" name="4 CuadroTexto"/>
          <p:cNvSpPr txBox="1"/>
          <p:nvPr/>
        </p:nvSpPr>
        <p:spPr>
          <a:xfrm>
            <a:off x="827584" y="1772816"/>
            <a:ext cx="7920880" cy="369332"/>
          </a:xfrm>
          <a:prstGeom prst="rect">
            <a:avLst/>
          </a:prstGeom>
          <a:noFill/>
        </p:spPr>
        <p:txBody>
          <a:bodyPr wrap="square" rtlCol="0">
            <a:spAutoFit/>
          </a:bodyPr>
          <a:lstStyle/>
          <a:p>
            <a:r>
              <a:rPr lang="es-ES" dirty="0"/>
              <a:t>Cada proveedor de Bayer pasará por los siguientes procesos de </a:t>
            </a:r>
            <a:r>
              <a:rPr lang="es-ES" dirty="0" smtClean="0"/>
              <a:t>selección:</a:t>
            </a:r>
            <a:endParaRPr lang="es-ES" dirty="0"/>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457200" y="2746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Evaluación del proveedor</a:t>
            </a:r>
            <a:endParaRPr kumimoji="0" lang="es-E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pic>
        <p:nvPicPr>
          <p:cNvPr id="5" name="Picture 2"/>
          <p:cNvPicPr>
            <a:picLocks noChangeAspect="1" noChangeArrowheads="1"/>
          </p:cNvPicPr>
          <p:nvPr/>
        </p:nvPicPr>
        <p:blipFill>
          <a:blip r:embed="rId3" cstate="print"/>
          <a:srcRect/>
          <a:stretch>
            <a:fillRect/>
          </a:stretch>
        </p:blipFill>
        <p:spPr bwMode="auto">
          <a:xfrm>
            <a:off x="1259632" y="2564904"/>
            <a:ext cx="6686429" cy="3384376"/>
          </a:xfrm>
          <a:prstGeom prst="rect">
            <a:avLst/>
          </a:prstGeom>
          <a:noFill/>
          <a:ln w="9525">
            <a:noFill/>
            <a:miter lim="800000"/>
            <a:headEnd/>
            <a:tailEnd/>
          </a:ln>
        </p:spPr>
      </p:pic>
      <p:sp>
        <p:nvSpPr>
          <p:cNvPr id="6" name="Rectangle 3"/>
          <p:cNvSpPr>
            <a:spLocks noChangeArrowheads="1"/>
          </p:cNvSpPr>
          <p:nvPr/>
        </p:nvSpPr>
        <p:spPr bwMode="auto">
          <a:xfrm>
            <a:off x="899592" y="1556792"/>
            <a:ext cx="739176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Arial" pitchFamily="34" charset="0"/>
                <a:ea typeface="Arial" pitchFamily="34" charset="0"/>
                <a:cs typeface="Arial" pitchFamily="34" charset="0"/>
              </a:rPr>
              <a:t>Los criterios de evaluación son específicos para las siguientes áreas:  </a:t>
            </a:r>
            <a:endParaRPr kumimoji="0" lang="es-E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457200" y="2746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Evaluación del proveedor</a:t>
            </a:r>
            <a:endParaRPr kumimoji="0" lang="es-E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2 Marcador de contenido"/>
          <p:cNvSpPr txBox="1">
            <a:spLocks/>
          </p:cNvSpPr>
          <p:nvPr/>
        </p:nvSpPr>
        <p:spPr>
          <a:xfrm>
            <a:off x="251520" y="1412776"/>
            <a:ext cx="8640960" cy="5445224"/>
          </a:xfrm>
          <a:prstGeom prst="rect">
            <a:avLst/>
          </a:prstGeom>
        </p:spPr>
        <p:txBody>
          <a:bodyPr vert="horz" lIns="0" rIns="18288">
            <a:normAutofit fontScale="47500" lnSpcReduction="20000"/>
          </a:bodyPr>
          <a:lstStyle/>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5100" b="0" i="0" u="none" strike="noStrike" kern="1200" cap="none" spc="0" normalizeH="0" baseline="0" noProof="0" dirty="0" smtClean="0">
                <a:ln>
                  <a:noFill/>
                </a:ln>
                <a:solidFill>
                  <a:schemeClr val="tx1"/>
                </a:solidFill>
                <a:effectLst/>
                <a:uLnTx/>
                <a:uFillTx/>
                <a:latin typeface="+mn-lt"/>
                <a:ea typeface="+mn-ea"/>
                <a:cs typeface="+mn-cs"/>
              </a:rPr>
              <a:t>     Tipos de proveedores:</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38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800" b="0" i="0" u="none" strike="noStrike" kern="1200" cap="none" spc="0" normalizeH="0" baseline="0" noProof="0" dirty="0" smtClean="0">
                <a:ln>
                  <a:noFill/>
                </a:ln>
                <a:solidFill>
                  <a:schemeClr val="tx1"/>
                </a:solidFill>
                <a:effectLst/>
                <a:uLnTx/>
                <a:uFillTx/>
                <a:latin typeface="+mn-lt"/>
                <a:ea typeface="+mn-ea"/>
                <a:cs typeface="+mn-cs"/>
              </a:rPr>
              <a:t>       Las evaluaciones de los proveedores se puntúan usando un rango de resultados cuantitativos entre 0 y 100 puntos. </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38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800" b="0" i="0" u="none" strike="noStrike" kern="1200" cap="none" spc="0" normalizeH="0" baseline="0" noProof="0" dirty="0" smtClean="0">
                <a:ln>
                  <a:noFill/>
                </a:ln>
                <a:solidFill>
                  <a:schemeClr val="tx1"/>
                </a:solidFill>
                <a:effectLst/>
                <a:uLnTx/>
                <a:uFillTx/>
                <a:latin typeface="+mn-lt"/>
                <a:ea typeface="+mn-ea"/>
                <a:cs typeface="+mn-cs"/>
              </a:rPr>
              <a:t>        Los proveedores se clasifican como:</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38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800" b="1" i="0" u="none" strike="noStrike" kern="1200" cap="none" spc="0" normalizeH="0" baseline="0" noProof="0" dirty="0" smtClean="0">
                <a:ln>
                  <a:noFill/>
                </a:ln>
                <a:solidFill>
                  <a:schemeClr val="accent1">
                    <a:lumMod val="75000"/>
                  </a:schemeClr>
                </a:solidFill>
                <a:effectLst/>
                <a:uLnTx/>
                <a:uFillTx/>
                <a:latin typeface="+mn-lt"/>
                <a:ea typeface="+mn-ea"/>
                <a:cs typeface="+mn-cs"/>
              </a:rPr>
              <a:t>Supremo</a:t>
            </a:r>
            <a:r>
              <a:rPr kumimoji="0" lang="es-ES" sz="3800" b="0" i="0" u="none" strike="noStrike" kern="1200" cap="none" spc="0" normalizeH="0" baseline="0" noProof="0" dirty="0" smtClean="0">
                <a:ln>
                  <a:noFill/>
                </a:ln>
                <a:solidFill>
                  <a:schemeClr val="tx1"/>
                </a:solidFill>
                <a:effectLst/>
                <a:uLnTx/>
                <a:uFillTx/>
                <a:latin typeface="+mn-lt"/>
                <a:ea typeface="+mn-ea"/>
                <a:cs typeface="+mn-cs"/>
              </a:rPr>
              <a:t> – Los proveedores que obtengan por encima de 90 puntos son de alto desempeño y son los socios preferidos para las relaciones estratégicas.</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38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800" b="1" i="0" u="none" strike="noStrike" kern="1200" cap="none" spc="0" normalizeH="0" baseline="0" noProof="0" dirty="0" smtClean="0">
                <a:ln>
                  <a:noFill/>
                </a:ln>
                <a:solidFill>
                  <a:schemeClr val="accent1">
                    <a:lumMod val="75000"/>
                  </a:schemeClr>
                </a:solidFill>
                <a:effectLst/>
                <a:uLnTx/>
                <a:uFillTx/>
                <a:latin typeface="+mn-lt"/>
                <a:ea typeface="+mn-ea"/>
                <a:cs typeface="+mn-cs"/>
              </a:rPr>
              <a:t>Estándar</a:t>
            </a:r>
            <a:r>
              <a:rPr kumimoji="0" lang="es-ES" sz="3800" b="0" i="0" u="none" strike="noStrike" kern="1200" cap="none" spc="0" normalizeH="0" baseline="0" noProof="0" dirty="0" smtClean="0">
                <a:ln>
                  <a:noFill/>
                </a:ln>
                <a:solidFill>
                  <a:schemeClr val="tx1"/>
                </a:solidFill>
                <a:effectLst/>
                <a:uLnTx/>
                <a:uFillTx/>
                <a:latin typeface="+mn-lt"/>
                <a:ea typeface="+mn-ea"/>
                <a:cs typeface="+mn-cs"/>
              </a:rPr>
              <a:t> – Los proveedores que obtengan entre 70 y 90 puntos satisfacen las necesidades estándar de Bayer.</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38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800" b="1" i="0" u="none" strike="noStrike" kern="1200" cap="none" spc="0" normalizeH="0" baseline="0" noProof="0" dirty="0" smtClean="0">
                <a:ln>
                  <a:noFill/>
                </a:ln>
                <a:solidFill>
                  <a:schemeClr val="accent1">
                    <a:lumMod val="75000"/>
                  </a:schemeClr>
                </a:solidFill>
                <a:effectLst/>
                <a:uLnTx/>
                <a:uFillTx/>
                <a:latin typeface="+mn-lt"/>
                <a:ea typeface="+mn-ea"/>
                <a:cs typeface="+mn-cs"/>
              </a:rPr>
              <a:t>Pobre</a:t>
            </a:r>
            <a:r>
              <a:rPr kumimoji="0" lang="es-ES" sz="3800" b="0" i="0" u="none" strike="noStrike" kern="1200" cap="none" spc="0" normalizeH="0" baseline="0" noProof="0" dirty="0" smtClean="0">
                <a:ln>
                  <a:noFill/>
                </a:ln>
                <a:solidFill>
                  <a:schemeClr val="tx1"/>
                </a:solidFill>
                <a:effectLst/>
                <a:uLnTx/>
                <a:uFillTx/>
                <a:latin typeface="+mn-lt"/>
                <a:ea typeface="+mn-ea"/>
                <a:cs typeface="+mn-cs"/>
              </a:rPr>
              <a:t> – Los proveedores que obtengan entre 50 y 70 puntos requieren atención especial en Optimización del proveedor.</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38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800" b="1" i="0" u="none" strike="noStrike" kern="1200" cap="none" spc="0" normalizeH="0" baseline="0" noProof="0" dirty="0" smtClean="0">
                <a:ln>
                  <a:noFill/>
                </a:ln>
                <a:solidFill>
                  <a:schemeClr val="accent1">
                    <a:lumMod val="75000"/>
                  </a:schemeClr>
                </a:solidFill>
                <a:effectLst/>
                <a:uLnTx/>
                <a:uFillTx/>
                <a:latin typeface="+mn-lt"/>
                <a:ea typeface="+mn-ea"/>
                <a:cs typeface="+mn-cs"/>
              </a:rPr>
              <a:t>Desvinculados</a:t>
            </a:r>
            <a:r>
              <a:rPr kumimoji="0" lang="es-ES" sz="3800" b="0" i="0" u="none" strike="noStrike" kern="1200" cap="none" spc="0" normalizeH="0" baseline="0" noProof="0" dirty="0" smtClean="0">
                <a:ln>
                  <a:noFill/>
                </a:ln>
                <a:solidFill>
                  <a:schemeClr val="tx1"/>
                </a:solidFill>
                <a:effectLst/>
                <a:uLnTx/>
                <a:uFillTx/>
                <a:latin typeface="+mn-lt"/>
                <a:ea typeface="+mn-ea"/>
                <a:cs typeface="+mn-cs"/>
              </a:rPr>
              <a:t> – </a:t>
            </a:r>
            <a:r>
              <a:rPr kumimoji="0" lang="es-ES" sz="3800" b="0" i="0" u="none" strike="noStrike" kern="1200" cap="none" spc="0" normalizeH="0" baseline="0" noProof="0" dirty="0" smtClean="0">
                <a:ln>
                  <a:noFill/>
                </a:ln>
                <a:effectLst/>
                <a:uLnTx/>
                <a:uFillTx/>
                <a:latin typeface="+mn-lt"/>
                <a:ea typeface="+mn-ea"/>
                <a:cs typeface="+mn-cs"/>
              </a:rPr>
              <a:t>Los proveedores que obtengan por debajo de 50</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800" b="0" i="0" u="none" strike="noStrike" kern="1200" cap="none" spc="0" normalizeH="0" baseline="0" noProof="0" dirty="0" smtClean="0">
                <a:ln>
                  <a:noFill/>
                </a:ln>
                <a:effectLst/>
                <a:uLnTx/>
                <a:uFillTx/>
                <a:latin typeface="+mn-lt"/>
                <a:ea typeface="+mn-ea"/>
                <a:cs typeface="+mn-cs"/>
              </a:rPr>
              <a:t> puntos no son considerados para relaciones a largo plazo y/o para grandes </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800" b="0" i="0" u="none" strike="noStrike" kern="1200" cap="none" spc="0" normalizeH="0" baseline="0" noProof="0" dirty="0" smtClean="0">
                <a:ln>
                  <a:noFill/>
                </a:ln>
                <a:effectLst/>
                <a:uLnTx/>
                <a:uFillTx/>
                <a:latin typeface="+mn-lt"/>
                <a:ea typeface="+mn-ea"/>
                <a:cs typeface="+mn-cs"/>
              </a:rPr>
              <a:t>Volúmenes de compras y deberían ser desafectados a la mayor brevedad </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800" b="0" i="0" u="none" strike="noStrike" kern="1200" cap="none" spc="0" normalizeH="0" baseline="0" noProof="0" dirty="0" smtClean="0">
                <a:ln>
                  <a:noFill/>
                </a:ln>
                <a:effectLst/>
                <a:uLnTx/>
                <a:uFillTx/>
                <a:latin typeface="+mn-lt"/>
                <a:ea typeface="+mn-ea"/>
                <a:cs typeface="+mn-cs"/>
              </a:rPr>
              <a:t>posible.</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457200" y="2746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Optimización del proveedor</a:t>
            </a:r>
            <a:endParaRPr kumimoji="0" lang="es-E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2 Marcador de contenido"/>
          <p:cNvSpPr txBox="1">
            <a:spLocks/>
          </p:cNvSpPr>
          <p:nvPr/>
        </p:nvSpPr>
        <p:spPr>
          <a:xfrm>
            <a:off x="323528" y="1412776"/>
            <a:ext cx="8229600" cy="4525963"/>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1600" b="0" i="0" u="none" strike="noStrike" kern="1200" cap="none" spc="0" normalizeH="0" baseline="0" noProof="0" smtClean="0">
                <a:ln>
                  <a:noFill/>
                </a:ln>
                <a:solidFill>
                  <a:schemeClr val="tx1"/>
                </a:solidFill>
                <a:effectLst/>
                <a:uLnTx/>
                <a:uFillTx/>
                <a:latin typeface="+mn-lt"/>
                <a:ea typeface="+mn-ea"/>
                <a:cs typeface="+mn-cs"/>
              </a:rPr>
              <a:t> </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4 Imagen"/>
          <p:cNvPicPr/>
          <p:nvPr/>
        </p:nvPicPr>
        <p:blipFill>
          <a:blip r:embed="rId3" cstate="print"/>
          <a:srcRect/>
          <a:stretch>
            <a:fillRect/>
          </a:stretch>
        </p:blipFill>
        <p:spPr bwMode="auto">
          <a:xfrm>
            <a:off x="1259632" y="2492896"/>
            <a:ext cx="6191753" cy="4104456"/>
          </a:xfrm>
          <a:prstGeom prst="rect">
            <a:avLst/>
          </a:prstGeom>
          <a:noFill/>
          <a:ln w="9525">
            <a:noFill/>
            <a:miter lim="800000"/>
            <a:headEnd/>
            <a:tailEnd/>
          </a:ln>
        </p:spPr>
      </p:pic>
      <p:sp>
        <p:nvSpPr>
          <p:cNvPr id="7" name="Rectangle 1"/>
          <p:cNvSpPr>
            <a:spLocks noChangeArrowheads="1"/>
          </p:cNvSpPr>
          <p:nvPr/>
        </p:nvSpPr>
        <p:spPr bwMode="auto">
          <a:xfrm>
            <a:off x="755576" y="1700808"/>
            <a:ext cx="705678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Optimizar el desempeño general de los proveedores consta de 5 pasos:</a:t>
            </a: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2 Marcador de contenido"/>
          <p:cNvSpPr txBox="1">
            <a:spLocks/>
          </p:cNvSpPr>
          <p:nvPr/>
        </p:nvSpPr>
        <p:spPr>
          <a:xfrm>
            <a:off x="457200" y="1600200"/>
            <a:ext cx="8229600" cy="4781128"/>
          </a:xfrm>
          <a:prstGeom prst="rect">
            <a:avLst/>
          </a:prstGeom>
        </p:spPr>
        <p:txBody>
          <a:bodyPr vert="horz" lIns="0" rIns="18288">
            <a:normAutofit fontScale="47500" lnSpcReduction="20000"/>
          </a:bodyPr>
          <a:lstStyle/>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5100" b="1" i="0" u="none" strike="noStrike" kern="1200" cap="none" spc="0" normalizeH="0" baseline="0" noProof="0" dirty="0" smtClean="0">
                <a:ln>
                  <a:noFill/>
                </a:ln>
                <a:solidFill>
                  <a:schemeClr val="tx1"/>
                </a:solidFill>
                <a:effectLst/>
                <a:uLnTx/>
                <a:uFillTx/>
                <a:latin typeface="+mn-lt"/>
                <a:ea typeface="+mn-ea"/>
                <a:cs typeface="+mn-cs"/>
              </a:rPr>
              <a:t>¿Cuáles son los factores de éxito?</a:t>
            </a:r>
            <a:endParaRPr kumimoji="0" lang="es-ES" sz="51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600" b="1" i="0" u="none" strike="noStrike" kern="1200" cap="none" spc="0" normalizeH="0" baseline="0" noProof="0" dirty="0" smtClean="0">
                <a:ln>
                  <a:noFill/>
                </a:ln>
                <a:solidFill>
                  <a:schemeClr val="tx1"/>
                </a:solidFill>
                <a:effectLst/>
                <a:uLnTx/>
                <a:uFillTx/>
                <a:latin typeface="+mn-lt"/>
                <a:ea typeface="+mn-ea"/>
                <a:cs typeface="+mn-cs"/>
              </a:rPr>
              <a:t> </a:t>
            </a: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400" b="0" i="0" u="none" strike="noStrike" kern="1200" cap="none" spc="0" normalizeH="0" baseline="0" noProof="0" dirty="0" smtClean="0">
                <a:ln>
                  <a:noFill/>
                </a:ln>
                <a:solidFill>
                  <a:schemeClr val="tx1"/>
                </a:solidFill>
                <a:effectLst/>
                <a:uLnTx/>
                <a:uFillTx/>
                <a:latin typeface="+mn-lt"/>
                <a:ea typeface="+mn-ea"/>
                <a:cs typeface="+mn-cs"/>
              </a:rPr>
              <a:t>La optimización del proveedor implica toda la cadena de suministro. Los precios y los contratos son importantes, pero las mejoras pueden y deben ser realizadas a lo largo de toda la cadena de valor de compras.</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34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400" b="0" i="0" u="none" strike="noStrike" kern="1200" cap="none" spc="0" normalizeH="0" baseline="0" noProof="0" dirty="0" smtClean="0">
                <a:ln>
                  <a:noFill/>
                </a:ln>
                <a:solidFill>
                  <a:schemeClr val="tx1"/>
                </a:solidFill>
                <a:effectLst/>
                <a:uLnTx/>
                <a:uFillTx/>
                <a:latin typeface="+mn-lt"/>
                <a:ea typeface="+mn-ea"/>
                <a:cs typeface="+mn-cs"/>
              </a:rPr>
              <a:t>Los objetivos claramente definidos y las responsabilidades incrementan la posibilidad de mejorar el desempeño tanto en Bayer como con su proveedor.</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34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400" b="0" i="0" u="none" strike="noStrike" kern="1200" cap="none" spc="0" normalizeH="0" baseline="0" noProof="0" dirty="0" smtClean="0">
                <a:ln>
                  <a:noFill/>
                </a:ln>
                <a:solidFill>
                  <a:schemeClr val="tx1"/>
                </a:solidFill>
                <a:effectLst/>
                <a:uLnTx/>
                <a:uFillTx/>
                <a:latin typeface="+mn-lt"/>
                <a:ea typeface="+mn-ea"/>
                <a:cs typeface="+mn-cs"/>
              </a:rPr>
              <a:t>Los seguimientos regulares son importantes. Usando la herramienta de control de acción, el estado de implementación actual de todas las acciones es monitoreada constantemente a través de Bayer.</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34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400" b="0" i="0" u="none" strike="noStrike" kern="1200" cap="none" spc="0" normalizeH="0" baseline="0" noProof="0" dirty="0" smtClean="0">
                <a:ln>
                  <a:noFill/>
                </a:ln>
                <a:solidFill>
                  <a:schemeClr val="tx1"/>
                </a:solidFill>
                <a:effectLst/>
                <a:uLnTx/>
                <a:uFillTx/>
                <a:latin typeface="+mn-lt"/>
                <a:ea typeface="+mn-ea"/>
                <a:cs typeface="+mn-cs"/>
              </a:rPr>
              <a:t>Terminar con proveedores cuyo desempeño es pobre ayuda a Bayer a enfocarse en los mejores proveedores.</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34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400" b="0" i="0" u="none" strike="noStrike" kern="1200" cap="none" spc="0" normalizeH="0" baseline="0" noProof="0" dirty="0" smtClean="0">
                <a:ln>
                  <a:noFill/>
                </a:ln>
                <a:solidFill>
                  <a:schemeClr val="tx1"/>
                </a:solidFill>
                <a:effectLst/>
                <a:uLnTx/>
                <a:uFillTx/>
                <a:latin typeface="+mn-lt"/>
                <a:ea typeface="+mn-ea"/>
                <a:cs typeface="+mn-cs"/>
              </a:rPr>
              <a:t>Trabajar de cerca con los proveedores a través del proceso de optimización, y utilizar </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3400" b="0" i="0" u="none" strike="noStrike" kern="1200" cap="none" spc="0" normalizeH="0" baseline="0" noProof="0" dirty="0" smtClean="0">
                <a:ln>
                  <a:noFill/>
                </a:ln>
                <a:solidFill>
                  <a:schemeClr val="tx1"/>
                </a:solidFill>
                <a:effectLst/>
                <a:uLnTx/>
                <a:uFillTx/>
                <a:latin typeface="+mn-lt"/>
                <a:ea typeface="+mn-ea"/>
                <a:cs typeface="+mn-cs"/>
              </a:rPr>
              <a:t>el ingreso de los proveedores para mejorar, crea nuevas perspectivas para Bayer.</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3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1 Título"/>
          <p:cNvSpPr txBox="1">
            <a:spLocks/>
          </p:cNvSpPr>
          <p:nvPr/>
        </p:nvSpPr>
        <p:spPr>
          <a:xfrm>
            <a:off x="457200" y="2746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Optimización del proveedor</a:t>
            </a:r>
            <a:endParaRPr kumimoji="0" lang="es-E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395536" y="1052736"/>
            <a:ext cx="3240360" cy="922114"/>
          </a:xfrm>
          <a:prstGeom prst="rect">
            <a:avLst/>
          </a:prstGeom>
          <a:ln>
            <a:noFill/>
          </a:ln>
        </p:spPr>
        <p:txBody>
          <a:bodyPr vert="horz" lIns="0" tIns="0" rIns="18288" bIns="0" anchor="b">
            <a:normAutofit fontScale="600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Proveedores</a:t>
            </a:r>
            <a:br>
              <a:rPr kumimoji="0" lang="es-E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br>
            <a:endParaRPr kumimoji="0" lang="es-E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9 CuadroTexto"/>
          <p:cNvSpPr txBox="1"/>
          <p:nvPr/>
        </p:nvSpPr>
        <p:spPr>
          <a:xfrm>
            <a:off x="4932040" y="1124744"/>
            <a:ext cx="3456384" cy="523220"/>
          </a:xfrm>
          <a:prstGeom prst="rect">
            <a:avLst/>
          </a:prstGeom>
          <a:noFill/>
        </p:spPr>
        <p:txBody>
          <a:bodyPr wrap="square" rtlCol="0">
            <a:spAutoFit/>
          </a:bodyPr>
          <a:lstStyle/>
          <a:p>
            <a:r>
              <a:rPr lang="es-ES" sz="2800" dirty="0" smtClean="0"/>
              <a:t>Forma de pago</a:t>
            </a:r>
            <a:endParaRPr lang="es-ES" sz="2800" dirty="0"/>
          </a:p>
        </p:txBody>
      </p:sp>
      <p:sp>
        <p:nvSpPr>
          <p:cNvPr id="6" name="10 CuadroTexto"/>
          <p:cNvSpPr txBox="1"/>
          <p:nvPr/>
        </p:nvSpPr>
        <p:spPr>
          <a:xfrm>
            <a:off x="683568" y="3429000"/>
            <a:ext cx="3024336" cy="523220"/>
          </a:xfrm>
          <a:prstGeom prst="rect">
            <a:avLst/>
          </a:prstGeom>
          <a:noFill/>
        </p:spPr>
        <p:txBody>
          <a:bodyPr wrap="square" rtlCol="0">
            <a:spAutoFit/>
          </a:bodyPr>
          <a:lstStyle/>
          <a:p>
            <a:r>
              <a:rPr lang="es-ES" sz="2800" dirty="0" smtClean="0"/>
              <a:t>Proceso de compra</a:t>
            </a:r>
            <a:endParaRPr lang="es-ES" sz="2800" dirty="0"/>
          </a:p>
        </p:txBody>
      </p:sp>
      <p:cxnSp>
        <p:nvCxnSpPr>
          <p:cNvPr id="7" name="12 Conector recto de flecha"/>
          <p:cNvCxnSpPr/>
          <p:nvPr/>
        </p:nvCxnSpPr>
        <p:spPr>
          <a:xfrm>
            <a:off x="3563888" y="1340768"/>
            <a:ext cx="1152128"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14 Conector recto de flecha"/>
          <p:cNvCxnSpPr/>
          <p:nvPr/>
        </p:nvCxnSpPr>
        <p:spPr>
          <a:xfrm>
            <a:off x="6228184" y="1700808"/>
            <a:ext cx="0"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16 CuadroTexto"/>
          <p:cNvSpPr txBox="1"/>
          <p:nvPr/>
        </p:nvSpPr>
        <p:spPr>
          <a:xfrm>
            <a:off x="5652120" y="2420888"/>
            <a:ext cx="2088232" cy="369332"/>
          </a:xfrm>
          <a:prstGeom prst="rect">
            <a:avLst/>
          </a:prstGeom>
          <a:noFill/>
        </p:spPr>
        <p:txBody>
          <a:bodyPr wrap="square" rtlCol="0">
            <a:spAutoFit/>
          </a:bodyPr>
          <a:lstStyle/>
          <a:p>
            <a:r>
              <a:rPr lang="es-ES" dirty="0" smtClean="0"/>
              <a:t>30 a 60 días</a:t>
            </a:r>
          </a:p>
        </p:txBody>
      </p:sp>
      <p:cxnSp>
        <p:nvCxnSpPr>
          <p:cNvPr id="10" name="18 Conector recto de flecha"/>
          <p:cNvCxnSpPr/>
          <p:nvPr/>
        </p:nvCxnSpPr>
        <p:spPr>
          <a:xfrm>
            <a:off x="2051720" y="1844824"/>
            <a:ext cx="0" cy="12961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25 Conector recto de flecha"/>
          <p:cNvCxnSpPr/>
          <p:nvPr/>
        </p:nvCxnSpPr>
        <p:spPr>
          <a:xfrm>
            <a:off x="971600" y="4581128"/>
            <a:ext cx="64807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27 Conector recto"/>
          <p:cNvCxnSpPr/>
          <p:nvPr/>
        </p:nvCxnSpPr>
        <p:spPr>
          <a:xfrm flipV="1">
            <a:off x="971600" y="4221088"/>
            <a:ext cx="0" cy="360040"/>
          </a:xfrm>
          <a:prstGeom prst="line">
            <a:avLst/>
          </a:prstGeom>
        </p:spPr>
        <p:style>
          <a:lnRef idx="3">
            <a:schemeClr val="accent1"/>
          </a:lnRef>
          <a:fillRef idx="0">
            <a:schemeClr val="accent1"/>
          </a:fillRef>
          <a:effectRef idx="2">
            <a:schemeClr val="accent1"/>
          </a:effectRef>
          <a:fontRef idx="minor">
            <a:schemeClr val="tx1"/>
          </a:fontRef>
        </p:style>
      </p:cxnSp>
      <p:sp>
        <p:nvSpPr>
          <p:cNvPr id="13" name="28 CuadroTexto"/>
          <p:cNvSpPr txBox="1"/>
          <p:nvPr/>
        </p:nvSpPr>
        <p:spPr>
          <a:xfrm>
            <a:off x="1835696" y="4365104"/>
            <a:ext cx="1872208" cy="369332"/>
          </a:xfrm>
          <a:prstGeom prst="rect">
            <a:avLst/>
          </a:prstGeom>
          <a:noFill/>
        </p:spPr>
        <p:txBody>
          <a:bodyPr wrap="square" rtlCol="0">
            <a:spAutoFit/>
          </a:bodyPr>
          <a:lstStyle/>
          <a:p>
            <a:r>
              <a:rPr lang="es-ES" dirty="0" smtClean="0"/>
              <a:t>Orden de compra</a:t>
            </a:r>
            <a:endParaRPr lang="es-ES" dirty="0"/>
          </a:p>
        </p:txBody>
      </p:sp>
      <p:pic>
        <p:nvPicPr>
          <p:cNvPr id="14" name="Picture 2" descr="http://www.sanmarcos.edu.ar/images/htmleditor/images/proveedor.jpg"/>
          <p:cNvPicPr>
            <a:picLocks noChangeAspect="1" noChangeArrowheads="1"/>
          </p:cNvPicPr>
          <p:nvPr/>
        </p:nvPicPr>
        <p:blipFill>
          <a:blip r:embed="rId3" cstate="print"/>
          <a:srcRect/>
          <a:stretch>
            <a:fillRect/>
          </a:stretch>
        </p:blipFill>
        <p:spPr bwMode="auto">
          <a:xfrm>
            <a:off x="4788024" y="3284984"/>
            <a:ext cx="2905125" cy="3086101"/>
          </a:xfrm>
          <a:prstGeom prst="rect">
            <a:avLst/>
          </a:prstGeom>
          <a:noFill/>
        </p:spPr>
      </p:pic>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457200" y="2746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Materia prima</a:t>
            </a:r>
            <a:endParaRPr kumimoji="0" lang="es-E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2 Marcador de contenido"/>
          <p:cNvSpPr txBox="1">
            <a:spLocks/>
          </p:cNvSpPr>
          <p:nvPr/>
        </p:nvSpPr>
        <p:spPr>
          <a:xfrm>
            <a:off x="395536" y="2564904"/>
            <a:ext cx="8229600" cy="4525963"/>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La principal es el </a:t>
            </a:r>
            <a:r>
              <a:rPr kumimoji="0" lang="es-ES" sz="2600" b="0" i="0" u="none" strike="noStrike" kern="1200" cap="none" spc="0" normalizeH="0" baseline="0" noProof="0" dirty="0" smtClean="0">
                <a:ln>
                  <a:noFill/>
                </a:ln>
                <a:solidFill>
                  <a:schemeClr val="accent6"/>
                </a:solidFill>
                <a:effectLst/>
                <a:uLnTx/>
                <a:uFillTx/>
                <a:latin typeface="+mn-lt"/>
                <a:ea typeface="+mn-ea"/>
                <a:cs typeface="+mn-cs"/>
              </a:rPr>
              <a:t>ácido </a:t>
            </a:r>
            <a:r>
              <a:rPr kumimoji="0" lang="es-ES" sz="2600" b="0" i="0" u="none" strike="noStrike" kern="1200" cap="none" spc="0" normalizeH="0" baseline="0" noProof="0" dirty="0" err="1" smtClean="0">
                <a:ln>
                  <a:noFill/>
                </a:ln>
                <a:solidFill>
                  <a:schemeClr val="accent6"/>
                </a:solidFill>
                <a:effectLst/>
                <a:uLnTx/>
                <a:uFillTx/>
                <a:latin typeface="+mn-lt"/>
                <a:ea typeface="+mn-ea"/>
                <a:cs typeface="+mn-cs"/>
              </a:rPr>
              <a:t>acetilsalicílico</a:t>
            </a:r>
            <a:r>
              <a:rPr kumimoji="0" lang="es-ES" sz="2600" b="0" i="0" u="none" strike="noStrike" kern="1200" cap="none" spc="0" normalizeH="0" baseline="0" noProof="0" dirty="0" smtClean="0">
                <a:ln>
                  <a:noFill/>
                </a:ln>
                <a:solidFill>
                  <a:schemeClr val="accent6"/>
                </a:solidFill>
                <a:effectLst/>
                <a:uLnTx/>
                <a:uFillTx/>
                <a:latin typeface="+mn-lt"/>
                <a:ea typeface="+mn-ea"/>
                <a:cs typeface="+mn-cs"/>
              </a:rPr>
              <a:t>.</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Este componente es el primer escalón en el proceso de fabricación de los medicamentos</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 Almidón             </a:t>
            </a: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3 Flecha abajo"/>
          <p:cNvSpPr/>
          <p:nvPr/>
        </p:nvSpPr>
        <p:spPr>
          <a:xfrm>
            <a:off x="5715000" y="1371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Rectangle 2"/>
          <p:cNvSpPr/>
          <p:nvPr/>
        </p:nvSpPr>
        <p:spPr>
          <a:xfrm>
            <a:off x="2648751" y="2967335"/>
            <a:ext cx="384650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PERSONAL</a:t>
            </a:r>
            <a:endParaRPr lang="en-US" sz="5400" b="1" cap="none" spc="0" dirty="0">
              <a:ln/>
              <a:solidFill>
                <a:schemeClr val="accent3"/>
              </a:solidFill>
              <a:effectLst/>
            </a:endParaRPr>
          </a:p>
        </p:txBody>
      </p:sp>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Subtitle 2"/>
          <p:cNvSpPr>
            <a:spLocks noGrp="1"/>
          </p:cNvSpPr>
          <p:nvPr>
            <p:ph type="subTitle" idx="1"/>
          </p:nvPr>
        </p:nvSpPr>
        <p:spPr>
          <a:xfrm>
            <a:off x="2895600" y="1143000"/>
            <a:ext cx="2514600" cy="1794934"/>
          </a:xfrm>
        </p:spPr>
        <p:txBody>
          <a:bodyPr>
            <a:noAutofit/>
          </a:bodyPr>
          <a:lstStyle/>
          <a:p>
            <a:r>
              <a:rPr lang="en-US" sz="4000" dirty="0" err="1" smtClean="0">
                <a:latin typeface="+mj-lt"/>
              </a:rPr>
              <a:t>Direccion</a:t>
            </a:r>
            <a:r>
              <a:rPr lang="en-US" sz="4000" dirty="0" smtClean="0">
                <a:latin typeface="+mj-lt"/>
              </a:rPr>
              <a:t> </a:t>
            </a:r>
          </a:p>
          <a:p>
            <a:r>
              <a:rPr lang="en-US" sz="4000" dirty="0" smtClean="0">
                <a:latin typeface="+mj-lt"/>
              </a:rPr>
              <a:t>Marketing</a:t>
            </a:r>
          </a:p>
          <a:p>
            <a:r>
              <a:rPr lang="en-US" sz="4000" dirty="0" err="1" smtClean="0">
                <a:latin typeface="+mj-lt"/>
              </a:rPr>
              <a:t>Ventas</a:t>
            </a:r>
            <a:endParaRPr lang="en-US" sz="4000" dirty="0" smtClean="0">
              <a:latin typeface="+mj-lt"/>
            </a:endParaRPr>
          </a:p>
          <a:p>
            <a:endParaRPr lang="en-US" sz="4000" dirty="0">
              <a:latin typeface="+mj-lt"/>
            </a:endParaRPr>
          </a:p>
        </p:txBody>
      </p:sp>
      <p:sp>
        <p:nvSpPr>
          <p:cNvPr id="5" name="Down Arrow 4"/>
          <p:cNvSpPr/>
          <p:nvPr/>
        </p:nvSpPr>
        <p:spPr>
          <a:xfrm>
            <a:off x="4267200" y="3505200"/>
            <a:ext cx="484632" cy="16764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514600" y="5334000"/>
            <a:ext cx="4120445" cy="830997"/>
          </a:xfrm>
          <a:prstGeom prst="rect">
            <a:avLst/>
          </a:prstGeom>
          <a:noFill/>
        </p:spPr>
        <p:txBody>
          <a:bodyPr wrap="square" rtlCol="0">
            <a:spAutoFit/>
          </a:bodyPr>
          <a:lstStyle/>
          <a:p>
            <a:r>
              <a:rPr lang="en-US" sz="4800" dirty="0" smtClean="0"/>
              <a:t>62 </a:t>
            </a:r>
            <a:r>
              <a:rPr lang="en-US" sz="4800" dirty="0" err="1" smtClean="0"/>
              <a:t>Empleados</a:t>
            </a:r>
            <a:endParaRPr lang="en-US" sz="4800"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Rectangle 2"/>
          <p:cNvSpPr/>
          <p:nvPr/>
        </p:nvSpPr>
        <p:spPr>
          <a:xfrm>
            <a:off x="5236327" y="838200"/>
            <a:ext cx="3907673"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Venta</a:t>
            </a:r>
            <a:r>
              <a:rPr lang="en-US"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 </a:t>
            </a:r>
            <a:r>
              <a:rPr lang="en-US" sz="5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Libre</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graphicFrame>
        <p:nvGraphicFramePr>
          <p:cNvPr id="5" name="Diagram 4"/>
          <p:cNvGraphicFramePr/>
          <p:nvPr/>
        </p:nvGraphicFramePr>
        <p:xfrm>
          <a:off x="0" y="1752600"/>
          <a:ext cx="8763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pSp>
        <p:nvGrpSpPr>
          <p:cNvPr id="2" name="Group 2"/>
          <p:cNvGrpSpPr/>
          <p:nvPr/>
        </p:nvGrpSpPr>
        <p:grpSpPr>
          <a:xfrm>
            <a:off x="381000" y="4572000"/>
            <a:ext cx="7614355" cy="1794386"/>
            <a:chOff x="570089" y="4416778"/>
            <a:chExt cx="7614355" cy="1794386"/>
          </a:xfrm>
        </p:grpSpPr>
        <p:sp>
          <p:nvSpPr>
            <p:cNvPr id="5" name="TextBox 4"/>
            <p:cNvSpPr txBox="1"/>
            <p:nvPr/>
          </p:nvSpPr>
          <p:spPr>
            <a:xfrm>
              <a:off x="570089" y="4416778"/>
              <a:ext cx="3005666" cy="584776"/>
            </a:xfrm>
            <a:prstGeom prst="rect">
              <a:avLst/>
            </a:prstGeom>
            <a:noFill/>
          </p:spPr>
          <p:txBody>
            <a:bodyPr wrap="square" rtlCol="0">
              <a:spAutoFit/>
            </a:bodyPr>
            <a:lstStyle/>
            <a:p>
              <a:r>
                <a:rPr lang="en-US" sz="3200" dirty="0" err="1" smtClean="0"/>
                <a:t>Requerimientos</a:t>
              </a:r>
              <a:endParaRPr lang="en-US" sz="3200" dirty="0"/>
            </a:p>
          </p:txBody>
        </p:sp>
        <p:cxnSp>
          <p:nvCxnSpPr>
            <p:cNvPr id="6" name="Straight Arrow Connector 5"/>
            <p:cNvCxnSpPr/>
            <p:nvPr/>
          </p:nvCxnSpPr>
          <p:spPr>
            <a:xfrm>
              <a:off x="3852333" y="4797778"/>
              <a:ext cx="8748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91667" y="5626388"/>
              <a:ext cx="2892777" cy="584776"/>
            </a:xfrm>
            <a:prstGeom prst="rect">
              <a:avLst/>
            </a:prstGeom>
            <a:noFill/>
          </p:spPr>
          <p:txBody>
            <a:bodyPr wrap="square" rtlCol="0">
              <a:spAutoFit/>
            </a:bodyPr>
            <a:lstStyle/>
            <a:p>
              <a:r>
                <a:rPr lang="en-US" sz="3200" dirty="0" err="1" smtClean="0"/>
                <a:t>Unificación</a:t>
              </a:r>
              <a:endParaRPr lang="en-US" sz="3200" dirty="0"/>
            </a:p>
          </p:txBody>
        </p:sp>
        <p:sp>
          <p:nvSpPr>
            <p:cNvPr id="8" name="TextBox 7"/>
            <p:cNvSpPr txBox="1"/>
            <p:nvPr/>
          </p:nvSpPr>
          <p:spPr>
            <a:xfrm>
              <a:off x="5291667" y="4572000"/>
              <a:ext cx="2652889" cy="584776"/>
            </a:xfrm>
            <a:prstGeom prst="rect">
              <a:avLst/>
            </a:prstGeom>
            <a:noFill/>
          </p:spPr>
          <p:txBody>
            <a:bodyPr wrap="square" rtlCol="0">
              <a:spAutoFit/>
            </a:bodyPr>
            <a:lstStyle/>
            <a:p>
              <a:r>
                <a:rPr lang="en-US" sz="3200" dirty="0" err="1" smtClean="0"/>
                <a:t>Objetivos</a:t>
              </a:r>
              <a:endParaRPr lang="en-US" sz="3200" dirty="0"/>
            </a:p>
          </p:txBody>
        </p:sp>
        <p:cxnSp>
          <p:nvCxnSpPr>
            <p:cNvPr id="9" name="Straight Arrow Connector 8"/>
            <p:cNvCxnSpPr/>
            <p:nvPr/>
          </p:nvCxnSpPr>
          <p:spPr>
            <a:xfrm>
              <a:off x="6096000" y="5156776"/>
              <a:ext cx="0" cy="4696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 name="Group 9"/>
          <p:cNvGrpSpPr/>
          <p:nvPr/>
        </p:nvGrpSpPr>
        <p:grpSpPr>
          <a:xfrm>
            <a:off x="304800" y="2438400"/>
            <a:ext cx="7783689" cy="1626723"/>
            <a:chOff x="400755" y="1806222"/>
            <a:chExt cx="7783689" cy="1626723"/>
          </a:xfrm>
        </p:grpSpPr>
        <p:sp>
          <p:nvSpPr>
            <p:cNvPr id="11" name="TextBox 10"/>
            <p:cNvSpPr txBox="1"/>
            <p:nvPr/>
          </p:nvSpPr>
          <p:spPr>
            <a:xfrm>
              <a:off x="400755" y="1806222"/>
              <a:ext cx="3175000" cy="584776"/>
            </a:xfrm>
            <a:prstGeom prst="rect">
              <a:avLst/>
            </a:prstGeom>
            <a:noFill/>
          </p:spPr>
          <p:txBody>
            <a:bodyPr wrap="square" rtlCol="0">
              <a:spAutoFit/>
            </a:bodyPr>
            <a:lstStyle/>
            <a:p>
              <a:r>
                <a:rPr lang="en-US" sz="3200" dirty="0" err="1" smtClean="0"/>
                <a:t>Profecionalidad</a:t>
              </a:r>
              <a:endParaRPr lang="en-US" sz="3200" dirty="0"/>
            </a:p>
          </p:txBody>
        </p:sp>
        <p:cxnSp>
          <p:nvCxnSpPr>
            <p:cNvPr id="12" name="Straight Arrow Connector 11"/>
            <p:cNvCxnSpPr/>
            <p:nvPr/>
          </p:nvCxnSpPr>
          <p:spPr>
            <a:xfrm>
              <a:off x="3852333" y="2144889"/>
              <a:ext cx="87488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291667" y="1820333"/>
              <a:ext cx="2892777" cy="584776"/>
            </a:xfrm>
            <a:prstGeom prst="rect">
              <a:avLst/>
            </a:prstGeom>
            <a:noFill/>
          </p:spPr>
          <p:txBody>
            <a:bodyPr wrap="square" rtlCol="0">
              <a:spAutoFit/>
            </a:bodyPr>
            <a:lstStyle/>
            <a:p>
              <a:r>
                <a:rPr lang="en-US" sz="3200" dirty="0" err="1" smtClean="0"/>
                <a:t>Experiencia</a:t>
              </a:r>
              <a:endParaRPr lang="en-US" sz="3200" dirty="0" smtClean="0"/>
            </a:p>
          </p:txBody>
        </p:sp>
        <p:sp>
          <p:nvSpPr>
            <p:cNvPr id="14" name="TextBox 13"/>
            <p:cNvSpPr txBox="1"/>
            <p:nvPr/>
          </p:nvSpPr>
          <p:spPr>
            <a:xfrm>
              <a:off x="5432778" y="2848169"/>
              <a:ext cx="1763889" cy="584776"/>
            </a:xfrm>
            <a:prstGeom prst="rect">
              <a:avLst/>
            </a:prstGeom>
            <a:noFill/>
          </p:spPr>
          <p:txBody>
            <a:bodyPr wrap="square" rtlCol="0">
              <a:spAutoFit/>
            </a:bodyPr>
            <a:lstStyle/>
            <a:p>
              <a:r>
                <a:rPr lang="en-US" sz="3200" dirty="0" err="1" smtClean="0"/>
                <a:t>Cursos</a:t>
              </a:r>
              <a:endParaRPr lang="en-US" sz="3200" dirty="0"/>
            </a:p>
          </p:txBody>
        </p:sp>
        <p:cxnSp>
          <p:nvCxnSpPr>
            <p:cNvPr id="15" name="Straight Arrow Connector 14"/>
            <p:cNvCxnSpPr/>
            <p:nvPr/>
          </p:nvCxnSpPr>
          <p:spPr>
            <a:xfrm>
              <a:off x="3852333" y="2509503"/>
              <a:ext cx="982133" cy="338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6" name="Content Placeholder 2"/>
          <p:cNvSpPr txBox="1">
            <a:spLocks/>
          </p:cNvSpPr>
          <p:nvPr/>
        </p:nvSpPr>
        <p:spPr>
          <a:xfrm>
            <a:off x="0" y="990600"/>
            <a:ext cx="3155244" cy="1264355"/>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Horas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flexibles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extBox 16"/>
          <p:cNvSpPr txBox="1"/>
          <p:nvPr/>
        </p:nvSpPr>
        <p:spPr>
          <a:xfrm>
            <a:off x="4648200" y="1143000"/>
            <a:ext cx="3141132" cy="523220"/>
          </a:xfrm>
          <a:prstGeom prst="rect">
            <a:avLst/>
          </a:prstGeom>
          <a:noFill/>
        </p:spPr>
        <p:txBody>
          <a:bodyPr wrap="square" rtlCol="0">
            <a:spAutoFit/>
          </a:bodyPr>
          <a:lstStyle/>
          <a:p>
            <a:r>
              <a:rPr lang="en-US" sz="2800" dirty="0" smtClean="0"/>
              <a:t>No </a:t>
            </a:r>
            <a:r>
              <a:rPr lang="en-US" sz="2800" dirty="0" err="1" smtClean="0"/>
              <a:t>está</a:t>
            </a:r>
            <a:r>
              <a:rPr lang="en-US" sz="2800" dirty="0" smtClean="0"/>
              <a:t> </a:t>
            </a:r>
            <a:r>
              <a:rPr lang="en-US" sz="2800" dirty="0" err="1" smtClean="0"/>
              <a:t>controlado</a:t>
            </a:r>
            <a:endParaRPr lang="en-US" sz="2800" dirty="0"/>
          </a:p>
        </p:txBody>
      </p:sp>
      <p:cxnSp>
        <p:nvCxnSpPr>
          <p:cNvPr id="18" name="Straight Arrow Connector 17"/>
          <p:cNvCxnSpPr/>
          <p:nvPr/>
        </p:nvCxnSpPr>
        <p:spPr>
          <a:xfrm>
            <a:off x="3389488" y="1353810"/>
            <a:ext cx="776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Title 1"/>
          <p:cNvSpPr txBox="1">
            <a:spLocks/>
          </p:cNvSpPr>
          <p:nvPr/>
        </p:nvSpPr>
        <p:spPr>
          <a:xfrm>
            <a:off x="304800" y="609600"/>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Normas de la compañia</a:t>
            </a:r>
            <a:endPar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Content Placeholder 2"/>
          <p:cNvSpPr txBox="1">
            <a:spLocks/>
          </p:cNvSpPr>
          <p:nvPr/>
        </p:nvSpPr>
        <p:spPr>
          <a:xfrm>
            <a:off x="609600" y="2209800"/>
            <a:ext cx="2082800" cy="982133"/>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Internas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685800" y="3962400"/>
            <a:ext cx="1800577" cy="584776"/>
          </a:xfrm>
          <a:prstGeom prst="rect">
            <a:avLst/>
          </a:prstGeom>
          <a:noFill/>
        </p:spPr>
        <p:txBody>
          <a:bodyPr wrap="square" rtlCol="0">
            <a:spAutoFit/>
          </a:bodyPr>
          <a:lstStyle/>
          <a:p>
            <a:r>
              <a:rPr lang="en-US" sz="3200" dirty="0" err="1" smtClean="0"/>
              <a:t>Externas</a:t>
            </a:r>
            <a:endParaRPr lang="en-US" sz="3200" dirty="0"/>
          </a:p>
        </p:txBody>
      </p:sp>
      <p:cxnSp>
        <p:nvCxnSpPr>
          <p:cNvPr id="7" name="Straight Arrow Connector 6"/>
          <p:cNvCxnSpPr/>
          <p:nvPr/>
        </p:nvCxnSpPr>
        <p:spPr>
          <a:xfrm>
            <a:off x="2819400" y="2514600"/>
            <a:ext cx="1447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810933" y="4102629"/>
            <a:ext cx="635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782710" y="4554184"/>
            <a:ext cx="606778" cy="3104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433710" y="2183518"/>
            <a:ext cx="3739446" cy="584776"/>
          </a:xfrm>
          <a:prstGeom prst="rect">
            <a:avLst/>
          </a:prstGeom>
          <a:noFill/>
        </p:spPr>
        <p:txBody>
          <a:bodyPr wrap="square" rtlCol="0">
            <a:spAutoFit/>
          </a:bodyPr>
          <a:lstStyle/>
          <a:p>
            <a:r>
              <a:rPr lang="en-US" sz="3200" dirty="0" err="1" smtClean="0"/>
              <a:t>Orden</a:t>
            </a:r>
            <a:r>
              <a:rPr lang="en-US" sz="3200" dirty="0" smtClean="0"/>
              <a:t> en la </a:t>
            </a:r>
            <a:r>
              <a:rPr lang="en-US" sz="3200" dirty="0" err="1" smtClean="0"/>
              <a:t>empresa</a:t>
            </a:r>
            <a:endParaRPr lang="en-US" sz="3200" dirty="0"/>
          </a:p>
        </p:txBody>
      </p:sp>
      <p:sp>
        <p:nvSpPr>
          <p:cNvPr id="11" name="TextBox 10"/>
          <p:cNvSpPr txBox="1"/>
          <p:nvPr/>
        </p:nvSpPr>
        <p:spPr>
          <a:xfrm>
            <a:off x="4433710" y="3676292"/>
            <a:ext cx="2737557" cy="584776"/>
          </a:xfrm>
          <a:prstGeom prst="rect">
            <a:avLst/>
          </a:prstGeom>
          <a:noFill/>
        </p:spPr>
        <p:txBody>
          <a:bodyPr wrap="square" rtlCol="0">
            <a:spAutoFit/>
          </a:bodyPr>
          <a:lstStyle/>
          <a:p>
            <a:r>
              <a:rPr lang="en-US" sz="3200" dirty="0" err="1" smtClean="0"/>
              <a:t>Competencia</a:t>
            </a:r>
            <a:endParaRPr lang="en-US" sz="3200" dirty="0"/>
          </a:p>
        </p:txBody>
      </p:sp>
      <p:sp>
        <p:nvSpPr>
          <p:cNvPr id="12" name="TextBox 11"/>
          <p:cNvSpPr txBox="1"/>
          <p:nvPr/>
        </p:nvSpPr>
        <p:spPr>
          <a:xfrm>
            <a:off x="4433710" y="5275072"/>
            <a:ext cx="2074334" cy="584776"/>
          </a:xfrm>
          <a:prstGeom prst="rect">
            <a:avLst/>
          </a:prstGeom>
          <a:noFill/>
        </p:spPr>
        <p:txBody>
          <a:bodyPr wrap="square" rtlCol="0">
            <a:spAutoFit/>
          </a:bodyPr>
          <a:lstStyle/>
          <a:p>
            <a:r>
              <a:rPr lang="en-US" sz="3200" dirty="0" err="1" smtClean="0"/>
              <a:t>Legales</a:t>
            </a:r>
            <a:endParaRPr lang="en-US" sz="3200" dirty="0"/>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Title 1"/>
          <p:cNvSpPr txBox="1">
            <a:spLocks/>
          </p:cNvSpPr>
          <p:nvPr/>
        </p:nvSpPr>
        <p:spPr>
          <a:xfrm>
            <a:off x="-304800" y="990600"/>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err="1"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Capacitación</a:t>
            </a:r>
            <a:r>
              <a:rPr kumimoji="0" lang="en-US"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y </a:t>
            </a:r>
            <a:r>
              <a:rPr kumimoji="0" lang="en-US" sz="5600" b="1" i="0" u="none" strike="noStrike" kern="1200" cap="none" spc="0" normalizeH="0" baseline="0" noProof="0" dirty="0" err="1"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asensos</a:t>
            </a:r>
            <a:endPar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Content Placeholder 2"/>
          <p:cNvSpPr txBox="1">
            <a:spLocks/>
          </p:cNvSpPr>
          <p:nvPr/>
        </p:nvSpPr>
        <p:spPr>
          <a:xfrm>
            <a:off x="1066800" y="3200400"/>
            <a:ext cx="5074356" cy="1349022"/>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Conferencia</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de personal</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895600" y="4953000"/>
            <a:ext cx="3725333" cy="584776"/>
          </a:xfrm>
          <a:prstGeom prst="rect">
            <a:avLst/>
          </a:prstGeom>
          <a:noFill/>
        </p:spPr>
        <p:txBody>
          <a:bodyPr wrap="square" rtlCol="0">
            <a:spAutoFit/>
          </a:bodyPr>
          <a:lstStyle/>
          <a:p>
            <a:r>
              <a:rPr lang="en-US" sz="3200" dirty="0" err="1" smtClean="0"/>
              <a:t>Evaluación</a:t>
            </a:r>
            <a:r>
              <a:rPr lang="en-US" sz="3200" dirty="0" smtClean="0"/>
              <a:t> 360</a:t>
            </a:r>
            <a:endParaRPr lang="en-US" sz="3200" dirty="0"/>
          </a:p>
        </p:txBody>
      </p:sp>
      <p:cxnSp>
        <p:nvCxnSpPr>
          <p:cNvPr id="7" name="Straight Arrow Connector 6"/>
          <p:cNvCxnSpPr/>
          <p:nvPr/>
        </p:nvCxnSpPr>
        <p:spPr>
          <a:xfrm flipH="1">
            <a:off x="4572000" y="2362200"/>
            <a:ext cx="1" cy="606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4572000" y="4038600"/>
            <a:ext cx="1" cy="6067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Title 1"/>
          <p:cNvSpPr txBox="1">
            <a:spLocks/>
          </p:cNvSpPr>
          <p:nvPr/>
        </p:nvSpPr>
        <p:spPr>
          <a:xfrm>
            <a:off x="1905000" y="838200"/>
            <a:ext cx="4724400" cy="1123756"/>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Sindicatos</a:t>
            </a:r>
            <a:endPar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Content Placeholder 2"/>
          <p:cNvSpPr txBox="1">
            <a:spLocks/>
          </p:cNvSpPr>
          <p:nvPr/>
        </p:nvSpPr>
        <p:spPr>
          <a:xfrm>
            <a:off x="1905000" y="2220718"/>
            <a:ext cx="4724400" cy="4449763"/>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Representantes médicos</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Camioneros</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Sanidad</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Title 1"/>
          <p:cNvSpPr txBox="1">
            <a:spLocks/>
          </p:cNvSpPr>
          <p:nvPr/>
        </p:nvSpPr>
        <p:spPr>
          <a:xfrm>
            <a:off x="457200" y="486305"/>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Evaluación del desempeño</a:t>
            </a:r>
            <a:endPar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Content Placeholder 2"/>
          <p:cNvSpPr txBox="1">
            <a:spLocks/>
          </p:cNvSpPr>
          <p:nvPr/>
        </p:nvSpPr>
        <p:spPr>
          <a:xfrm>
            <a:off x="4422423" y="4346222"/>
            <a:ext cx="2534355" cy="1123243"/>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Sistema</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Hei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6" name="Straight Arrow Connector 5"/>
          <p:cNvCxnSpPr/>
          <p:nvPr/>
        </p:nvCxnSpPr>
        <p:spPr>
          <a:xfrm flipH="1">
            <a:off x="3287888" y="1953861"/>
            <a:ext cx="564443" cy="4168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174998" y="3938032"/>
            <a:ext cx="677333" cy="341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49111" y="2695222"/>
            <a:ext cx="2384778" cy="1077218"/>
          </a:xfrm>
          <a:prstGeom prst="rect">
            <a:avLst/>
          </a:prstGeom>
          <a:noFill/>
        </p:spPr>
        <p:txBody>
          <a:bodyPr wrap="square" rtlCol="0">
            <a:spAutoFit/>
          </a:bodyPr>
          <a:lstStyle/>
          <a:p>
            <a:r>
              <a:rPr lang="en-US" sz="3200" dirty="0" err="1" smtClean="0"/>
              <a:t>Objetivos</a:t>
            </a:r>
            <a:r>
              <a:rPr lang="en-US" sz="3200" dirty="0" smtClean="0"/>
              <a:t> </a:t>
            </a:r>
            <a:r>
              <a:rPr lang="en-US" sz="3200" dirty="0" err="1" smtClean="0"/>
              <a:t>fijados</a:t>
            </a:r>
            <a:endParaRPr lang="en-US" sz="3200" dirty="0"/>
          </a:p>
        </p:txBody>
      </p:sp>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Title 1"/>
          <p:cNvSpPr txBox="1">
            <a:spLocks/>
          </p:cNvSpPr>
          <p:nvPr/>
        </p:nvSpPr>
        <p:spPr>
          <a:xfrm>
            <a:off x="0" y="1467997"/>
            <a:ext cx="3635022" cy="868362"/>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Actitud del personal</a:t>
            </a:r>
            <a:endParaRPr kumimoji="0" lang="en-US" sz="32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Content Placeholder 2"/>
          <p:cNvSpPr txBox="1">
            <a:spLocks/>
          </p:cNvSpPr>
          <p:nvPr/>
        </p:nvSpPr>
        <p:spPr>
          <a:xfrm>
            <a:off x="5178779" y="1600200"/>
            <a:ext cx="2816578" cy="682093"/>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Innovación</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6" name="Straight Arrow Connector 5"/>
          <p:cNvCxnSpPr/>
          <p:nvPr/>
        </p:nvCxnSpPr>
        <p:spPr>
          <a:xfrm>
            <a:off x="3959578" y="1941247"/>
            <a:ext cx="8184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636913" y="2703247"/>
            <a:ext cx="3640668" cy="584776"/>
          </a:xfrm>
          <a:prstGeom prst="rect">
            <a:avLst/>
          </a:prstGeom>
          <a:noFill/>
        </p:spPr>
        <p:txBody>
          <a:bodyPr wrap="square" rtlCol="0">
            <a:spAutoFit/>
          </a:bodyPr>
          <a:lstStyle/>
          <a:p>
            <a:r>
              <a:rPr lang="en-US" sz="3200" dirty="0" err="1" smtClean="0"/>
              <a:t>Evaluación</a:t>
            </a:r>
            <a:r>
              <a:rPr lang="en-US" sz="3200" dirty="0" smtClean="0"/>
              <a:t> del </a:t>
            </a:r>
            <a:r>
              <a:rPr lang="en-US" sz="3200" dirty="0" err="1" smtClean="0"/>
              <a:t>clima</a:t>
            </a:r>
            <a:endParaRPr lang="en-US" sz="3200" dirty="0"/>
          </a:p>
        </p:txBody>
      </p:sp>
      <p:cxnSp>
        <p:nvCxnSpPr>
          <p:cNvPr id="8" name="Straight Arrow Connector 7"/>
          <p:cNvCxnSpPr/>
          <p:nvPr/>
        </p:nvCxnSpPr>
        <p:spPr>
          <a:xfrm>
            <a:off x="3832578" y="2282293"/>
            <a:ext cx="663222" cy="2939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476022" y="3027803"/>
            <a:ext cx="14112" cy="1199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45911" y="5174966"/>
            <a:ext cx="2342445" cy="584776"/>
          </a:xfrm>
          <a:prstGeom prst="rect">
            <a:avLst/>
          </a:prstGeom>
          <a:noFill/>
        </p:spPr>
        <p:txBody>
          <a:bodyPr wrap="square" rtlCol="0">
            <a:spAutoFit/>
          </a:bodyPr>
          <a:lstStyle/>
          <a:p>
            <a:r>
              <a:rPr lang="en-US" sz="3200" dirty="0" err="1" smtClean="0"/>
              <a:t>Beneficios</a:t>
            </a:r>
            <a:endParaRPr lang="en-US" sz="3200" dirty="0"/>
          </a:p>
        </p:txBody>
      </p:sp>
      <p:sp>
        <p:nvSpPr>
          <p:cNvPr id="11" name="TextBox 10"/>
          <p:cNvSpPr txBox="1"/>
          <p:nvPr/>
        </p:nvSpPr>
        <p:spPr>
          <a:xfrm>
            <a:off x="3635022" y="4815969"/>
            <a:ext cx="4035779" cy="1569660"/>
          </a:xfrm>
          <a:prstGeom prst="rect">
            <a:avLst/>
          </a:prstGeom>
          <a:noFill/>
        </p:spPr>
        <p:txBody>
          <a:bodyPr wrap="square" rtlCol="0">
            <a:spAutoFit/>
          </a:bodyPr>
          <a:lstStyle/>
          <a:p>
            <a:pPr marL="457200" indent="-457200">
              <a:buFont typeface="Arial"/>
              <a:buChar char="•"/>
            </a:pPr>
            <a:r>
              <a:rPr lang="en-US" sz="3200" dirty="0" err="1" smtClean="0"/>
              <a:t>Premios</a:t>
            </a:r>
            <a:endParaRPr lang="en-US" sz="3200" dirty="0" smtClean="0"/>
          </a:p>
          <a:p>
            <a:pPr marL="457200" indent="-457200">
              <a:buFont typeface="Arial"/>
              <a:buChar char="•"/>
            </a:pPr>
            <a:r>
              <a:rPr lang="en-US" sz="3200" dirty="0" err="1" smtClean="0"/>
              <a:t>Gratificaciones</a:t>
            </a:r>
            <a:endParaRPr lang="en-US" sz="3200" dirty="0" smtClean="0"/>
          </a:p>
          <a:p>
            <a:pPr marL="457200" indent="-457200">
              <a:buFont typeface="Arial"/>
              <a:buChar char="•"/>
            </a:pPr>
            <a:r>
              <a:rPr lang="en-US" sz="3200" dirty="0" err="1" smtClean="0"/>
              <a:t>Servicios</a:t>
            </a:r>
            <a:endParaRPr lang="en-US" sz="3200" dirty="0" smtClean="0"/>
          </a:p>
        </p:txBody>
      </p:sp>
      <p:sp>
        <p:nvSpPr>
          <p:cNvPr id="12" name="Right Brace 11"/>
          <p:cNvSpPr/>
          <p:nvPr/>
        </p:nvSpPr>
        <p:spPr>
          <a:xfrm>
            <a:off x="2943578" y="4815969"/>
            <a:ext cx="465666" cy="156966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Title 1"/>
          <p:cNvSpPr txBox="1">
            <a:spLocks/>
          </p:cNvSpPr>
          <p:nvPr/>
        </p:nvSpPr>
        <p:spPr>
          <a:xfrm>
            <a:off x="838200" y="304800"/>
            <a:ext cx="6705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err="1"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Seguridad</a:t>
            </a:r>
            <a:r>
              <a:rPr kumimoji="0" lang="en-US"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industrial</a:t>
            </a:r>
            <a:endPar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Content Placeholder 2"/>
          <p:cNvSpPr txBox="1">
            <a:spLocks/>
          </p:cNvSpPr>
          <p:nvPr/>
        </p:nvSpPr>
        <p:spPr>
          <a:xfrm>
            <a:off x="228600" y="2263424"/>
            <a:ext cx="8280400" cy="1476022"/>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Departamento Higiene, entorno y seguridad en Bayer</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6" name="Straight Arrow Connector 5"/>
          <p:cNvCxnSpPr/>
          <p:nvPr/>
        </p:nvCxnSpPr>
        <p:spPr>
          <a:xfrm>
            <a:off x="4303889" y="1417638"/>
            <a:ext cx="0" cy="5155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303889" y="3062111"/>
            <a:ext cx="0" cy="677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234452" y="4039723"/>
            <a:ext cx="4933991" cy="584776"/>
          </a:xfrm>
          <a:prstGeom prst="rect">
            <a:avLst/>
          </a:prstGeom>
          <a:noFill/>
        </p:spPr>
        <p:txBody>
          <a:bodyPr wrap="square" rtlCol="0">
            <a:spAutoFit/>
          </a:bodyPr>
          <a:lstStyle/>
          <a:p>
            <a:r>
              <a:rPr lang="en-US" sz="3200" dirty="0" err="1" smtClean="0"/>
              <a:t>Accidentes</a:t>
            </a:r>
            <a:r>
              <a:rPr lang="en-US" sz="3200" dirty="0" smtClean="0"/>
              <a:t> de </a:t>
            </a:r>
            <a:r>
              <a:rPr lang="en-US" sz="3200" dirty="0" err="1" smtClean="0"/>
              <a:t>trabajo</a:t>
            </a:r>
            <a:endParaRPr lang="en-US" sz="3200" dirty="0"/>
          </a:p>
        </p:txBody>
      </p:sp>
      <p:cxnSp>
        <p:nvCxnSpPr>
          <p:cNvPr id="9" name="Straight Arrow Connector 8"/>
          <p:cNvCxnSpPr/>
          <p:nvPr/>
        </p:nvCxnSpPr>
        <p:spPr>
          <a:xfrm>
            <a:off x="4303889" y="4783667"/>
            <a:ext cx="0" cy="76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613341" y="5743222"/>
            <a:ext cx="5964325" cy="584776"/>
          </a:xfrm>
          <a:prstGeom prst="rect">
            <a:avLst/>
          </a:prstGeom>
          <a:noFill/>
        </p:spPr>
        <p:txBody>
          <a:bodyPr wrap="square" rtlCol="0">
            <a:spAutoFit/>
          </a:bodyPr>
          <a:lstStyle/>
          <a:p>
            <a:r>
              <a:rPr lang="en-US" sz="3200" dirty="0" err="1" smtClean="0"/>
              <a:t>Concientizar</a:t>
            </a:r>
            <a:r>
              <a:rPr lang="en-US" sz="3200" dirty="0" smtClean="0"/>
              <a:t> a los </a:t>
            </a:r>
            <a:r>
              <a:rPr lang="en-US" sz="3200" dirty="0" err="1" smtClean="0"/>
              <a:t>empleados</a:t>
            </a:r>
            <a:endParaRPr lang="en-US" sz="3200" dirty="0"/>
          </a:p>
        </p:txBody>
      </p:sp>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Rectangle 2"/>
          <p:cNvSpPr/>
          <p:nvPr/>
        </p:nvSpPr>
        <p:spPr>
          <a:xfrm>
            <a:off x="2774873" y="2967335"/>
            <a:ext cx="359425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FINANZAS</a:t>
            </a:r>
            <a:endParaRPr lang="en-US" sz="5400" b="1" cap="none" spc="0" dirty="0">
              <a:ln/>
              <a:solidFill>
                <a:schemeClr val="accent3"/>
              </a:solidFill>
              <a:effectLst/>
            </a:endParaRPr>
          </a:p>
        </p:txBody>
      </p:sp>
      <p:grpSp>
        <p:nvGrpSpPr>
          <p:cNvPr id="7" name="Group 6"/>
          <p:cNvGrpSpPr/>
          <p:nvPr/>
        </p:nvGrpSpPr>
        <p:grpSpPr>
          <a:xfrm>
            <a:off x="-304800" y="1295400"/>
            <a:ext cx="3250794" cy="5765394"/>
            <a:chOff x="-304800" y="1295400"/>
            <a:chExt cx="3250794" cy="5765394"/>
          </a:xfrm>
        </p:grpSpPr>
        <p:pic>
          <p:nvPicPr>
            <p:cNvPr id="5" name="Picture 4" descr="Moving-picture-money-falling-gif-animation.gif"/>
            <p:cNvPicPr>
              <a:picLocks noChangeAspect="1"/>
            </p:cNvPicPr>
            <p:nvPr/>
          </p:nvPicPr>
          <p:blipFill>
            <a:blip r:embed="rId3" cstate="print"/>
            <a:stretch>
              <a:fillRect/>
            </a:stretch>
          </p:blipFill>
          <p:spPr>
            <a:xfrm>
              <a:off x="304800" y="1295400"/>
              <a:ext cx="2057400" cy="2667000"/>
            </a:xfrm>
            <a:prstGeom prst="rect">
              <a:avLst/>
            </a:prstGeom>
          </p:spPr>
        </p:pic>
        <p:pic>
          <p:nvPicPr>
            <p:cNvPr id="6" name="Picture 5" descr="safe.png"/>
            <p:cNvPicPr>
              <a:picLocks noChangeAspect="1"/>
            </p:cNvPicPr>
            <p:nvPr/>
          </p:nvPicPr>
          <p:blipFill>
            <a:blip r:embed="rId4" cstate="print"/>
            <a:stretch>
              <a:fillRect/>
            </a:stretch>
          </p:blipFill>
          <p:spPr>
            <a:xfrm>
              <a:off x="-304800" y="3810000"/>
              <a:ext cx="3250794" cy="3250794"/>
            </a:xfrm>
            <a:prstGeom prst="rect">
              <a:avLst/>
            </a:prstGeom>
          </p:spPr>
        </p:pic>
      </p:grpSp>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Rectangle 2"/>
          <p:cNvSpPr/>
          <p:nvPr/>
        </p:nvSpPr>
        <p:spPr>
          <a:xfrm>
            <a:off x="4735740" y="990600"/>
            <a:ext cx="440825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5400" b="1" dirty="0" smtClean="0">
                <a:ln/>
                <a:solidFill>
                  <a:schemeClr val="accent3"/>
                </a:solidFill>
                <a:effectLst>
                  <a:outerShdw blurRad="38100" dist="38100" dir="2700000" algn="tl">
                    <a:srgbClr val="000000">
                      <a:alpha val="43137"/>
                    </a:srgbClr>
                  </a:outerShdw>
                </a:effectLst>
              </a:rPr>
              <a:t>Financiación</a:t>
            </a:r>
            <a:endParaRPr lang="es-ES_tradnl" sz="5400" b="1" cap="none" spc="0" dirty="0">
              <a:ln/>
              <a:solidFill>
                <a:schemeClr val="accent3"/>
              </a:solidFill>
              <a:effectLst>
                <a:outerShdw blurRad="38100" dist="38100" dir="2700000" algn="tl">
                  <a:srgbClr val="000000">
                    <a:alpha val="43137"/>
                  </a:srgbClr>
                </a:outerShdw>
              </a:effectLst>
            </a:endParaRPr>
          </a:p>
        </p:txBody>
      </p:sp>
      <p:graphicFrame>
        <p:nvGraphicFramePr>
          <p:cNvPr id="5" name="Diagram 4"/>
          <p:cNvGraphicFramePr/>
          <p:nvPr/>
        </p:nvGraphicFramePr>
        <p:xfrm>
          <a:off x="-1295400" y="228600"/>
          <a:ext cx="88392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liticasyestrategias.jpg"/>
          <p:cNvPicPr>
            <a:picLocks noChangeAspect="1"/>
          </p:cNvPicPr>
          <p:nvPr/>
        </p:nvPicPr>
        <p:blipFill>
          <a:blip r:embed="rId2" cstate="print"/>
          <a:stretch>
            <a:fillRect/>
          </a:stretch>
        </p:blipFill>
        <p:spPr>
          <a:xfrm>
            <a:off x="-1" y="0"/>
            <a:ext cx="9144001" cy="6857999"/>
          </a:xfrm>
          <a:prstGeom prst="rect">
            <a:avLst/>
          </a:prstGeom>
        </p:spPr>
      </p:pic>
      <p:pic>
        <p:nvPicPr>
          <p:cNvPr id="4" name="Picture 3" descr="Bbs_crs_rgb_300.png"/>
          <p:cNvPicPr>
            <a:picLocks noChangeAspect="1"/>
          </p:cNvPicPr>
          <p:nvPr/>
        </p:nvPicPr>
        <p:blipFill>
          <a:blip r:embed="rId3" cstate="print"/>
          <a:stretch>
            <a:fillRect/>
          </a:stretch>
        </p:blipFill>
        <p:spPr>
          <a:xfrm>
            <a:off x="7620000" y="5334000"/>
            <a:ext cx="1295834" cy="1295834"/>
          </a:xfrm>
          <a:prstGeom prst="rect">
            <a:avLst/>
          </a:prstGeom>
        </p:spPr>
      </p:pic>
      <p:sp>
        <p:nvSpPr>
          <p:cNvPr id="5" name="Rectangle 4"/>
          <p:cNvSpPr/>
          <p:nvPr/>
        </p:nvSpPr>
        <p:spPr>
          <a:xfrm>
            <a:off x="685800" y="1752600"/>
            <a:ext cx="377071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Políticas y </a:t>
            </a:r>
          </a:p>
          <a:p>
            <a:pPr algn="ctr"/>
            <a:r>
              <a:rPr lang="es-ES_tradnl"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Estrategias</a:t>
            </a:r>
            <a:endParaRPr lang="es-ES_tradnl"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Rectangle 2"/>
          <p:cNvSpPr/>
          <p:nvPr/>
        </p:nvSpPr>
        <p:spPr>
          <a:xfrm>
            <a:off x="3505200" y="990600"/>
            <a:ext cx="514416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outerShdw blurRad="38100" dist="38100" dir="2700000" algn="tl">
                    <a:srgbClr val="000000">
                      <a:alpha val="43137"/>
                    </a:srgbClr>
                  </a:outerShdw>
                </a:effectLst>
              </a:rPr>
              <a:t>Central de OTC</a:t>
            </a:r>
            <a:endParaRPr lang="en-US" sz="5400" b="1" cap="none" spc="0" dirty="0">
              <a:ln/>
              <a:solidFill>
                <a:schemeClr val="accent3"/>
              </a:solidFill>
              <a:effectLst>
                <a:outerShdw blurRad="38100" dist="38100" dir="2700000" algn="tl">
                  <a:srgbClr val="000000">
                    <a:alpha val="43137"/>
                  </a:srgbClr>
                </a:outerShdw>
              </a:effectLst>
            </a:endParaRPr>
          </a:p>
        </p:txBody>
      </p:sp>
      <p:sp>
        <p:nvSpPr>
          <p:cNvPr id="5" name="TextBox 4"/>
          <p:cNvSpPr txBox="1"/>
          <p:nvPr/>
        </p:nvSpPr>
        <p:spPr>
          <a:xfrm>
            <a:off x="609600" y="2514600"/>
            <a:ext cx="7315200" cy="1569660"/>
          </a:xfrm>
          <a:prstGeom prst="rect">
            <a:avLst/>
          </a:prstGeom>
          <a:noFill/>
        </p:spPr>
        <p:txBody>
          <a:bodyPr wrap="square" rtlCol="0">
            <a:spAutoFit/>
          </a:bodyPr>
          <a:lstStyle/>
          <a:p>
            <a:pPr>
              <a:buFont typeface="Arial" pitchFamily="34" charset="0"/>
              <a:buChar char="•"/>
            </a:pPr>
            <a:r>
              <a:rPr lang="es-ES_tradnl" sz="3200" dirty="0" smtClean="0">
                <a:latin typeface="+mj-lt"/>
              </a:rPr>
              <a:t>Morristown, Nueva Jersey, Estados Unidos			</a:t>
            </a:r>
          </a:p>
          <a:p>
            <a:pPr>
              <a:buFont typeface="Arial" pitchFamily="34" charset="0"/>
              <a:buChar char="•"/>
            </a:pPr>
            <a:r>
              <a:rPr lang="es-ES_tradnl" sz="3200" dirty="0" smtClean="0">
                <a:latin typeface="+mj-lt"/>
              </a:rPr>
              <a:t>Basilea, Suiza</a:t>
            </a:r>
            <a:endParaRPr lang="es-ES_tradnl" sz="3200" dirty="0">
              <a:latin typeface="+mj-lt"/>
            </a:endParaRP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p:cNvSpPr/>
          <p:nvPr/>
        </p:nvSpPr>
        <p:spPr>
          <a:xfrm>
            <a:off x="685800" y="914400"/>
            <a:ext cx="4495800" cy="2743200"/>
          </a:xfrm>
          <a:prstGeom prst="downArrowCallout">
            <a:avLst>
              <a:gd name="adj1" fmla="val 50000"/>
              <a:gd name="adj2" fmla="val 40657"/>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pic>
        <p:nvPicPr>
          <p:cNvPr id="3" name="Picture 2" descr="Counting-money-animation.gif"/>
          <p:cNvPicPr>
            <a:picLocks noChangeAspect="1"/>
          </p:cNvPicPr>
          <p:nvPr/>
        </p:nvPicPr>
        <p:blipFill>
          <a:blip r:embed="rId3" cstate="print"/>
          <a:stretch>
            <a:fillRect/>
          </a:stretch>
        </p:blipFill>
        <p:spPr>
          <a:xfrm>
            <a:off x="762000" y="3962400"/>
            <a:ext cx="4088423" cy="2362200"/>
          </a:xfrm>
          <a:prstGeom prst="rect">
            <a:avLst/>
          </a:prstGeom>
          <a:ln>
            <a:noFill/>
          </a:ln>
          <a:effectLst>
            <a:softEdge rad="112500"/>
          </a:effectLst>
        </p:spPr>
      </p:pic>
      <p:sp>
        <p:nvSpPr>
          <p:cNvPr id="5" name="Rectangle 4"/>
          <p:cNvSpPr/>
          <p:nvPr/>
        </p:nvSpPr>
        <p:spPr>
          <a:xfrm>
            <a:off x="914400" y="914400"/>
            <a:ext cx="4261038"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5400" b="1" cap="none" spc="0" dirty="0" smtClean="0">
                <a:ln/>
                <a:solidFill>
                  <a:schemeClr val="accent3"/>
                </a:solidFill>
                <a:effectLst>
                  <a:outerShdw blurRad="38100" dist="38100" dir="2700000" algn="tl">
                    <a:srgbClr val="000000">
                      <a:alpha val="43137"/>
                    </a:srgbClr>
                  </a:outerShdw>
                </a:effectLst>
              </a:rPr>
              <a:t>Presupuesto</a:t>
            </a:r>
          </a:p>
          <a:p>
            <a:pPr algn="ctr"/>
            <a:r>
              <a:rPr lang="es-ES_tradnl" sz="5400" b="1" dirty="0" smtClean="0">
                <a:ln/>
                <a:solidFill>
                  <a:schemeClr val="accent3"/>
                </a:solidFill>
                <a:effectLst>
                  <a:outerShdw blurRad="38100" dist="38100" dir="2700000" algn="tl">
                    <a:srgbClr val="000000">
                      <a:alpha val="43137"/>
                    </a:srgbClr>
                  </a:outerShdw>
                </a:effectLst>
              </a:rPr>
              <a:t>Financiero</a:t>
            </a:r>
            <a:endParaRPr lang="es-ES_tradnl" sz="5400" b="1" cap="none" spc="0" dirty="0" smtClean="0">
              <a:ln/>
              <a:solidFill>
                <a:schemeClr val="accent3"/>
              </a:solidFill>
              <a:effectLst>
                <a:outerShdw blurRad="38100" dist="38100" dir="2700000" algn="tl">
                  <a:srgbClr val="000000">
                    <a:alpha val="43137"/>
                  </a:srgbClr>
                </a:outerShdw>
              </a:effectLst>
            </a:endParaRPr>
          </a:p>
        </p:txBody>
      </p:sp>
      <p:sp>
        <p:nvSpPr>
          <p:cNvPr id="13" name="TextBox 12"/>
          <p:cNvSpPr txBox="1"/>
          <p:nvPr/>
        </p:nvSpPr>
        <p:spPr>
          <a:xfrm>
            <a:off x="5715000" y="1600200"/>
            <a:ext cx="3124200" cy="3108543"/>
          </a:xfrm>
          <a:prstGeom prst="rect">
            <a:avLst/>
          </a:prstGeom>
          <a:noFill/>
        </p:spPr>
        <p:txBody>
          <a:bodyPr wrap="square" rtlCol="0">
            <a:spAutoFit/>
          </a:bodyPr>
          <a:lstStyle/>
          <a:p>
            <a:r>
              <a:rPr lang="es-ES_tradnl" sz="2800" dirty="0" smtClean="0">
                <a:latin typeface="+mj-lt"/>
              </a:rPr>
              <a:t>SE HACE UNA VEZ AL AÑO</a:t>
            </a:r>
          </a:p>
          <a:p>
            <a:endParaRPr lang="es-ES_tradnl" sz="2800" dirty="0" smtClean="0">
              <a:latin typeface="+mj-lt"/>
            </a:endParaRPr>
          </a:p>
          <a:p>
            <a:endParaRPr lang="es-ES_tradnl" sz="2800" dirty="0" smtClean="0">
              <a:latin typeface="+mj-lt"/>
            </a:endParaRPr>
          </a:p>
          <a:p>
            <a:endParaRPr lang="es-ES_tradnl" sz="2800" dirty="0" smtClean="0">
              <a:latin typeface="+mj-lt"/>
            </a:endParaRPr>
          </a:p>
          <a:p>
            <a:endParaRPr lang="es-ES_tradnl" sz="2800" dirty="0" smtClean="0">
              <a:latin typeface="+mj-lt"/>
            </a:endParaRPr>
          </a:p>
          <a:p>
            <a:endParaRPr lang="es-ES_tradnl" sz="2800" dirty="0">
              <a:latin typeface="+mj-lt"/>
            </a:endParaRPr>
          </a:p>
        </p:txBody>
      </p:sp>
      <p:sp>
        <p:nvSpPr>
          <p:cNvPr id="14" name="TextBox 13"/>
          <p:cNvSpPr txBox="1"/>
          <p:nvPr/>
        </p:nvSpPr>
        <p:spPr>
          <a:xfrm>
            <a:off x="6400800" y="4495800"/>
            <a:ext cx="3048000" cy="523220"/>
          </a:xfrm>
          <a:prstGeom prst="rect">
            <a:avLst/>
          </a:prstGeom>
          <a:noFill/>
        </p:spPr>
        <p:txBody>
          <a:bodyPr wrap="square" rtlCol="0">
            <a:spAutoFit/>
          </a:bodyPr>
          <a:lstStyle/>
          <a:p>
            <a:r>
              <a:rPr lang="es-ES_tradnl" sz="2800" dirty="0" smtClean="0">
                <a:latin typeface="+mj-lt"/>
              </a:rPr>
              <a:t>CASH FLOW</a:t>
            </a:r>
            <a:endParaRPr lang="es-ES_tradnl" sz="2800" dirty="0">
              <a:latin typeface="+mj-lt"/>
            </a:endParaRPr>
          </a:p>
        </p:txBody>
      </p:sp>
      <p:cxnSp>
        <p:nvCxnSpPr>
          <p:cNvPr id="16" name="Elbow Connector 15"/>
          <p:cNvCxnSpPr>
            <a:endCxn id="14" idx="1"/>
          </p:cNvCxnSpPr>
          <p:nvPr/>
        </p:nvCxnSpPr>
        <p:spPr>
          <a:xfrm flipV="1">
            <a:off x="4876800" y="4757410"/>
            <a:ext cx="1524000" cy="72899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aphicFrame>
        <p:nvGraphicFramePr>
          <p:cNvPr id="8" name="Diagram 7"/>
          <p:cNvGraphicFramePr/>
          <p:nvPr/>
        </p:nvGraphicFramePr>
        <p:xfrm>
          <a:off x="304800" y="1143000"/>
          <a:ext cx="7239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228600" y="1371600"/>
            <a:ext cx="7315200" cy="95410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5600" b="1" cap="none" spc="0" dirty="0" smtClean="0">
                <a:ln/>
                <a:solidFill>
                  <a:schemeClr val="accent3"/>
                </a:solidFill>
                <a:effectLst>
                  <a:outerShdw blurRad="38100" dist="38100" dir="2700000" algn="tl">
                    <a:srgbClr val="000000">
                      <a:alpha val="43137"/>
                    </a:srgbClr>
                  </a:outerShdw>
                </a:effectLst>
                <a:latin typeface="+mj-lt"/>
              </a:rPr>
              <a:t>Presupuesto Económico</a:t>
            </a:r>
            <a:endParaRPr lang="es-ES_tradnl" sz="5600" b="1" cap="none" spc="0" dirty="0">
              <a:ln/>
              <a:solidFill>
                <a:schemeClr val="accent3"/>
              </a:solidFill>
              <a:effectLst>
                <a:outerShdw blurRad="38100" dist="38100" dir="2700000" algn="tl">
                  <a:srgbClr val="000000">
                    <a:alpha val="43137"/>
                  </a:srgbClr>
                </a:outerShdw>
              </a:effectLst>
              <a:latin typeface="+mj-lt"/>
            </a:endParaRPr>
          </a:p>
        </p:txBody>
      </p:sp>
    </p:spTree>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aphicFrame>
        <p:nvGraphicFramePr>
          <p:cNvPr id="3" name="Chart 2"/>
          <p:cNvGraphicFramePr/>
          <p:nvPr/>
        </p:nvGraphicFramePr>
        <p:xfrm>
          <a:off x="0" y="685800"/>
          <a:ext cx="8382000" cy="584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_Tips_para_Optimizar_tus_ingresos_y_el_manejo_de_Tus_finanzas_Personales.jpg"/>
          <p:cNvPicPr>
            <a:picLocks noChangeAspect="1"/>
          </p:cNvPicPr>
          <p:nvPr/>
        </p:nvPicPr>
        <p:blipFill>
          <a:blip r:embed="rId2" cstate="print"/>
          <a:stretch>
            <a:fillRect/>
          </a:stretch>
        </p:blipFill>
        <p:spPr>
          <a:xfrm>
            <a:off x="0" y="1"/>
            <a:ext cx="9144000" cy="6858000"/>
          </a:xfrm>
          <a:prstGeom prst="rect">
            <a:avLst/>
          </a:prstGeom>
        </p:spPr>
      </p:pic>
      <p:pic>
        <p:nvPicPr>
          <p:cNvPr id="4" name="Picture 3" descr="Bbs_crs_rgb_300.png"/>
          <p:cNvPicPr>
            <a:picLocks noChangeAspect="1"/>
          </p:cNvPicPr>
          <p:nvPr/>
        </p:nvPicPr>
        <p:blipFill>
          <a:blip r:embed="rId3" cstate="print"/>
          <a:stretch>
            <a:fillRect/>
          </a:stretch>
        </p:blipFill>
        <p:spPr>
          <a:xfrm>
            <a:off x="7696200" y="5410200"/>
            <a:ext cx="1295834" cy="1295834"/>
          </a:xfrm>
          <a:prstGeom prst="rect">
            <a:avLst/>
          </a:prstGeom>
        </p:spPr>
      </p:pic>
      <p:sp>
        <p:nvSpPr>
          <p:cNvPr id="3" name="Rectangle 2"/>
          <p:cNvSpPr/>
          <p:nvPr/>
        </p:nvSpPr>
        <p:spPr>
          <a:xfrm>
            <a:off x="228600" y="381000"/>
            <a:ext cx="446468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5400" b="1" cap="none" spc="0" dirty="0" smtClean="0">
                <a:ln/>
                <a:solidFill>
                  <a:schemeClr val="accent3"/>
                </a:solidFill>
                <a:effectLst>
                  <a:outerShdw blurRad="38100" dist="38100" dir="2700000" algn="tl">
                    <a:srgbClr val="000000">
                      <a:alpha val="43137"/>
                    </a:srgbClr>
                  </a:outerShdw>
                </a:effectLst>
              </a:rPr>
              <a:t>Proyecciones</a:t>
            </a:r>
            <a:endParaRPr lang="es-ES_tradnl" sz="5400" b="1" cap="none" spc="0" dirty="0">
              <a:ln/>
              <a:solidFill>
                <a:schemeClr val="accent3"/>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Rectangle 2"/>
          <p:cNvSpPr/>
          <p:nvPr/>
        </p:nvSpPr>
        <p:spPr>
          <a:xfrm>
            <a:off x="1739176" y="2743200"/>
            <a:ext cx="5497402"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5400" b="1" cap="none" spc="0" dirty="0" smtClean="0">
                <a:ln/>
                <a:solidFill>
                  <a:schemeClr val="accent3"/>
                </a:solidFill>
                <a:effectLst>
                  <a:outerShdw blurRad="38100" dist="38100" dir="2700000" algn="tl">
                    <a:srgbClr val="000000">
                      <a:alpha val="43137"/>
                    </a:srgbClr>
                  </a:outerShdw>
                </a:effectLst>
              </a:rPr>
              <a:t>INFORMACION </a:t>
            </a:r>
          </a:p>
          <a:p>
            <a:pPr algn="ctr"/>
            <a:r>
              <a:rPr lang="es-ES_tradnl" sz="5400" b="1" cap="none" spc="0" dirty="0" smtClean="0">
                <a:ln/>
                <a:solidFill>
                  <a:schemeClr val="accent3"/>
                </a:solidFill>
                <a:effectLst>
                  <a:outerShdw blurRad="38100" dist="38100" dir="2700000" algn="tl">
                    <a:srgbClr val="000000">
                      <a:alpha val="43137"/>
                    </a:srgbClr>
                  </a:outerShdw>
                </a:effectLst>
              </a:rPr>
              <a:t>Y CONTROL</a:t>
            </a:r>
            <a:endParaRPr lang="es-ES_tradnl" sz="5400" b="1" cap="none" spc="0" dirty="0">
              <a:ln/>
              <a:solidFill>
                <a:schemeClr val="accent3"/>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5" name="24 CuadroTexto"/>
          <p:cNvSpPr txBox="1"/>
          <p:nvPr/>
        </p:nvSpPr>
        <p:spPr>
          <a:xfrm>
            <a:off x="5493568" y="4476328"/>
            <a:ext cx="2808312" cy="369332"/>
          </a:xfrm>
          <a:prstGeom prst="rect">
            <a:avLst/>
          </a:prstGeom>
          <a:noFill/>
        </p:spPr>
        <p:txBody>
          <a:bodyPr wrap="square" rtlCol="0">
            <a:spAutoFit/>
          </a:bodyPr>
          <a:lstStyle/>
          <a:p>
            <a:r>
              <a:rPr lang="es-AR" dirty="0" smtClean="0"/>
              <a:t>“</a:t>
            </a:r>
            <a:r>
              <a:rPr lang="es-AR" dirty="0" err="1" smtClean="0"/>
              <a:t>Rolling</a:t>
            </a:r>
            <a:r>
              <a:rPr lang="es-AR" dirty="0" smtClean="0"/>
              <a:t> </a:t>
            </a:r>
            <a:r>
              <a:rPr lang="es-AR" dirty="0" err="1" smtClean="0"/>
              <a:t>Forecast</a:t>
            </a:r>
            <a:r>
              <a:rPr lang="es-AR" dirty="0" smtClean="0"/>
              <a:t>”</a:t>
            </a:r>
            <a:endParaRPr lang="es-AR" dirty="0"/>
          </a:p>
        </p:txBody>
      </p:sp>
      <p:grpSp>
        <p:nvGrpSpPr>
          <p:cNvPr id="2" name="29 Grupo"/>
          <p:cNvGrpSpPr/>
          <p:nvPr/>
        </p:nvGrpSpPr>
        <p:grpSpPr>
          <a:xfrm>
            <a:off x="381000" y="1524000"/>
            <a:ext cx="7632848" cy="4185756"/>
            <a:chOff x="611560" y="2060848"/>
            <a:chExt cx="7632848" cy="4185756"/>
          </a:xfrm>
        </p:grpSpPr>
        <p:sp>
          <p:nvSpPr>
            <p:cNvPr id="7" name="3 CuadroTexto"/>
            <p:cNvSpPr txBox="1"/>
            <p:nvPr/>
          </p:nvSpPr>
          <p:spPr>
            <a:xfrm>
              <a:off x="683568" y="2276873"/>
              <a:ext cx="1944216" cy="646331"/>
            </a:xfrm>
            <a:prstGeom prst="rect">
              <a:avLst/>
            </a:prstGeom>
            <a:noFill/>
          </p:spPr>
          <p:txBody>
            <a:bodyPr wrap="square" rtlCol="0">
              <a:spAutoFit/>
            </a:bodyPr>
            <a:lstStyle/>
            <a:p>
              <a:r>
                <a:rPr lang="es-AR" dirty="0" smtClean="0"/>
                <a:t>Presupuesto anual</a:t>
              </a:r>
              <a:endParaRPr lang="es-AR" dirty="0"/>
            </a:p>
          </p:txBody>
        </p:sp>
        <p:cxnSp>
          <p:nvCxnSpPr>
            <p:cNvPr id="8" name="5 Conector recto de flecha"/>
            <p:cNvCxnSpPr>
              <a:stCxn id="7" idx="3"/>
            </p:cNvCxnSpPr>
            <p:nvPr/>
          </p:nvCxnSpPr>
          <p:spPr>
            <a:xfrm flipV="1">
              <a:off x="2627784" y="2492896"/>
              <a:ext cx="360040" cy="107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6 CuadroTexto"/>
            <p:cNvSpPr txBox="1"/>
            <p:nvPr/>
          </p:nvSpPr>
          <p:spPr>
            <a:xfrm>
              <a:off x="3059832" y="2276872"/>
              <a:ext cx="1224136" cy="646331"/>
            </a:xfrm>
            <a:prstGeom prst="rect">
              <a:avLst/>
            </a:prstGeom>
            <a:noFill/>
          </p:spPr>
          <p:txBody>
            <a:bodyPr wrap="square" rtlCol="0">
              <a:spAutoFit/>
            </a:bodyPr>
            <a:lstStyle/>
            <a:p>
              <a:r>
                <a:rPr lang="es-AR" dirty="0" smtClean="0"/>
                <a:t>Horizonte a 3 años</a:t>
              </a:r>
              <a:endParaRPr lang="es-AR" dirty="0"/>
            </a:p>
          </p:txBody>
        </p:sp>
        <p:cxnSp>
          <p:nvCxnSpPr>
            <p:cNvPr id="10" name="8 Conector recto de flecha"/>
            <p:cNvCxnSpPr>
              <a:stCxn id="9" idx="3"/>
            </p:cNvCxnSpPr>
            <p:nvPr/>
          </p:nvCxnSpPr>
          <p:spPr>
            <a:xfrm flipV="1">
              <a:off x="4283968" y="2276872"/>
              <a:ext cx="432048" cy="323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9 CuadroTexto"/>
            <p:cNvSpPr txBox="1"/>
            <p:nvPr/>
          </p:nvSpPr>
          <p:spPr>
            <a:xfrm>
              <a:off x="4788024" y="2060848"/>
              <a:ext cx="1800200" cy="369332"/>
            </a:xfrm>
            <a:prstGeom prst="rect">
              <a:avLst/>
            </a:prstGeom>
            <a:noFill/>
          </p:spPr>
          <p:txBody>
            <a:bodyPr wrap="square" rtlCol="0">
              <a:spAutoFit/>
            </a:bodyPr>
            <a:lstStyle/>
            <a:p>
              <a:r>
                <a:rPr lang="es-AR" dirty="0" smtClean="0"/>
                <a:t>1°: “</a:t>
              </a:r>
              <a:r>
                <a:rPr lang="es-AR" dirty="0" err="1" smtClean="0"/>
                <a:t>Budget</a:t>
              </a:r>
              <a:r>
                <a:rPr lang="es-AR" dirty="0" smtClean="0"/>
                <a:t>”</a:t>
              </a:r>
              <a:endParaRPr lang="es-AR" dirty="0"/>
            </a:p>
          </p:txBody>
        </p:sp>
        <p:cxnSp>
          <p:nvCxnSpPr>
            <p:cNvPr id="12" name="11 Conector recto de flecha"/>
            <p:cNvCxnSpPr>
              <a:stCxn id="9" idx="3"/>
            </p:cNvCxnSpPr>
            <p:nvPr/>
          </p:nvCxnSpPr>
          <p:spPr>
            <a:xfrm>
              <a:off x="4283968" y="2600038"/>
              <a:ext cx="360040" cy="2528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4716016" y="2636912"/>
              <a:ext cx="432048" cy="646331"/>
            </a:xfrm>
            <a:prstGeom prst="rect">
              <a:avLst/>
            </a:prstGeom>
            <a:noFill/>
          </p:spPr>
          <p:txBody>
            <a:bodyPr wrap="square" rtlCol="0">
              <a:spAutoFit/>
            </a:bodyPr>
            <a:lstStyle/>
            <a:p>
              <a:r>
                <a:rPr lang="es-AR" dirty="0" smtClean="0"/>
                <a:t>2°3°</a:t>
              </a:r>
              <a:endParaRPr lang="es-AR" dirty="0"/>
            </a:p>
          </p:txBody>
        </p:sp>
        <p:sp>
          <p:nvSpPr>
            <p:cNvPr id="14" name="13 Cerrar llave"/>
            <p:cNvSpPr/>
            <p:nvPr/>
          </p:nvSpPr>
          <p:spPr>
            <a:xfrm>
              <a:off x="5148064" y="2636912"/>
              <a:ext cx="72008"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5" name="14 CuadroTexto"/>
            <p:cNvSpPr txBox="1"/>
            <p:nvPr/>
          </p:nvSpPr>
          <p:spPr>
            <a:xfrm>
              <a:off x="5292080" y="2636912"/>
              <a:ext cx="2952328" cy="646331"/>
            </a:xfrm>
            <a:prstGeom prst="rect">
              <a:avLst/>
            </a:prstGeom>
            <a:noFill/>
          </p:spPr>
          <p:txBody>
            <a:bodyPr wrap="square" rtlCol="0">
              <a:spAutoFit/>
            </a:bodyPr>
            <a:lstStyle/>
            <a:p>
              <a:r>
                <a:rPr lang="es-AR" dirty="0" smtClean="0"/>
                <a:t>“</a:t>
              </a:r>
              <a:r>
                <a:rPr lang="es-AR" dirty="0" err="1" smtClean="0"/>
                <a:t>Mifri</a:t>
              </a:r>
              <a:r>
                <a:rPr lang="es-AR" dirty="0" smtClean="0"/>
                <a:t>” (planificación de mediano plazo)</a:t>
              </a:r>
              <a:endParaRPr lang="es-AR" dirty="0"/>
            </a:p>
          </p:txBody>
        </p:sp>
        <p:sp>
          <p:nvSpPr>
            <p:cNvPr id="16" name="16 CuadroTexto"/>
            <p:cNvSpPr txBox="1"/>
            <p:nvPr/>
          </p:nvSpPr>
          <p:spPr>
            <a:xfrm>
              <a:off x="1979712" y="4365104"/>
              <a:ext cx="1973745" cy="369332"/>
            </a:xfrm>
            <a:prstGeom prst="rect">
              <a:avLst/>
            </a:prstGeom>
            <a:noFill/>
          </p:spPr>
          <p:txBody>
            <a:bodyPr wrap="none" rtlCol="0">
              <a:spAutoFit/>
            </a:bodyPr>
            <a:lstStyle/>
            <a:p>
              <a:r>
                <a:rPr lang="es-AR" dirty="0" smtClean="0"/>
                <a:t>Revisión en el año</a:t>
              </a:r>
              <a:endParaRPr lang="es-AR" dirty="0"/>
            </a:p>
          </p:txBody>
        </p:sp>
        <p:cxnSp>
          <p:nvCxnSpPr>
            <p:cNvPr id="17" name="18 Conector recto de flecha"/>
            <p:cNvCxnSpPr>
              <a:stCxn id="7" idx="2"/>
              <a:endCxn id="16" idx="1"/>
            </p:cNvCxnSpPr>
            <p:nvPr/>
          </p:nvCxnSpPr>
          <p:spPr>
            <a:xfrm>
              <a:off x="1655676" y="2923204"/>
              <a:ext cx="324036" cy="1626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20 Conector recto de flecha"/>
            <p:cNvCxnSpPr>
              <a:stCxn id="16" idx="3"/>
            </p:cNvCxnSpPr>
            <p:nvPr/>
          </p:nvCxnSpPr>
          <p:spPr>
            <a:xfrm>
              <a:off x="3953457" y="4549770"/>
              <a:ext cx="690551" cy="31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21 CuadroTexto"/>
            <p:cNvSpPr txBox="1"/>
            <p:nvPr/>
          </p:nvSpPr>
          <p:spPr>
            <a:xfrm>
              <a:off x="4716016" y="4437112"/>
              <a:ext cx="2304256" cy="369332"/>
            </a:xfrm>
            <a:prstGeom prst="rect">
              <a:avLst/>
            </a:prstGeom>
            <a:noFill/>
          </p:spPr>
          <p:txBody>
            <a:bodyPr wrap="square" rtlCol="0">
              <a:spAutoFit/>
            </a:bodyPr>
            <a:lstStyle/>
            <a:p>
              <a:r>
                <a:rPr lang="es-AR" dirty="0" err="1" smtClean="0"/>
                <a:t>Forecast</a:t>
              </a:r>
              <a:r>
                <a:rPr lang="es-AR" dirty="0" smtClean="0"/>
                <a:t> cada 3 meses</a:t>
              </a:r>
              <a:endParaRPr lang="es-AR" dirty="0"/>
            </a:p>
          </p:txBody>
        </p:sp>
        <p:cxnSp>
          <p:nvCxnSpPr>
            <p:cNvPr id="20" name="23 Forma"/>
            <p:cNvCxnSpPr/>
            <p:nvPr/>
          </p:nvCxnSpPr>
          <p:spPr>
            <a:xfrm rot="16200000" flipH="1">
              <a:off x="5332730" y="4828510"/>
              <a:ext cx="278740" cy="360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6 Conector recto de flecha"/>
            <p:cNvCxnSpPr/>
            <p:nvPr/>
          </p:nvCxnSpPr>
          <p:spPr>
            <a:xfrm>
              <a:off x="7164288" y="544522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27 CuadroTexto"/>
            <p:cNvSpPr txBox="1"/>
            <p:nvPr/>
          </p:nvSpPr>
          <p:spPr>
            <a:xfrm>
              <a:off x="6660232" y="5877272"/>
              <a:ext cx="994183" cy="369332"/>
            </a:xfrm>
            <a:prstGeom prst="rect">
              <a:avLst/>
            </a:prstGeom>
            <a:noFill/>
          </p:spPr>
          <p:txBody>
            <a:bodyPr wrap="none" rtlCol="0">
              <a:spAutoFit/>
            </a:bodyPr>
            <a:lstStyle/>
            <a:p>
              <a:r>
                <a:rPr lang="es-AR" dirty="0" smtClean="0"/>
                <a:t>Mensual</a:t>
              </a:r>
              <a:endParaRPr lang="es-AR" dirty="0"/>
            </a:p>
          </p:txBody>
        </p:sp>
        <p:sp>
          <p:nvSpPr>
            <p:cNvPr id="23" name="28 Rectángulo"/>
            <p:cNvSpPr/>
            <p:nvPr/>
          </p:nvSpPr>
          <p:spPr>
            <a:xfrm>
              <a:off x="611560" y="2204864"/>
              <a:ext cx="1979240" cy="6907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467544" y="26064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AR" sz="3600" b="1" i="1"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                 Información</a:t>
            </a:r>
            <a:r>
              <a:rPr kumimoji="0" lang="es-AR" sz="5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t>
            </a:r>
            <a:endParaRPr kumimoji="0" lang="es-AR"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grpSp>
        <p:nvGrpSpPr>
          <p:cNvPr id="2" name="27 Grupo"/>
          <p:cNvGrpSpPr/>
          <p:nvPr/>
        </p:nvGrpSpPr>
        <p:grpSpPr>
          <a:xfrm>
            <a:off x="539552" y="1268760"/>
            <a:ext cx="7488832" cy="5095453"/>
            <a:chOff x="539552" y="1268760"/>
            <a:chExt cx="7488832" cy="5095453"/>
          </a:xfrm>
        </p:grpSpPr>
        <p:cxnSp>
          <p:nvCxnSpPr>
            <p:cNvPr id="6" name="6 Conector angular"/>
            <p:cNvCxnSpPr/>
            <p:nvPr/>
          </p:nvCxnSpPr>
          <p:spPr>
            <a:xfrm rot="5400000">
              <a:off x="1805000" y="1550504"/>
              <a:ext cx="1117104" cy="91169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 name="24 Grupo"/>
            <p:cNvGrpSpPr/>
            <p:nvPr/>
          </p:nvGrpSpPr>
          <p:grpSpPr>
            <a:xfrm>
              <a:off x="971600" y="2492896"/>
              <a:ext cx="6066549" cy="2025516"/>
              <a:chOff x="971600" y="2492896"/>
              <a:chExt cx="6066549" cy="2025516"/>
            </a:xfrm>
          </p:grpSpPr>
          <p:sp>
            <p:nvSpPr>
              <p:cNvPr id="10" name="7 CuadroTexto"/>
              <p:cNvSpPr txBox="1"/>
              <p:nvPr/>
            </p:nvSpPr>
            <p:spPr>
              <a:xfrm>
                <a:off x="971600" y="2708920"/>
                <a:ext cx="1584176" cy="584775"/>
              </a:xfrm>
              <a:prstGeom prst="rect">
                <a:avLst/>
              </a:prstGeom>
              <a:noFill/>
            </p:spPr>
            <p:txBody>
              <a:bodyPr wrap="square" rtlCol="0">
                <a:spAutoFit/>
              </a:bodyPr>
              <a:lstStyle/>
              <a:p>
                <a:r>
                  <a:rPr lang="es-AR" sz="3200" dirty="0" smtClean="0"/>
                  <a:t>Fuentes</a:t>
                </a:r>
                <a:endParaRPr lang="es-AR" sz="3200" dirty="0"/>
              </a:p>
            </p:txBody>
          </p:sp>
          <p:cxnSp>
            <p:nvCxnSpPr>
              <p:cNvPr id="11" name="9 Conector recto de flecha"/>
              <p:cNvCxnSpPr>
                <a:stCxn id="10" idx="3"/>
              </p:cNvCxnSpPr>
              <p:nvPr/>
            </p:nvCxnSpPr>
            <p:spPr>
              <a:xfrm flipV="1">
                <a:off x="2555776" y="2852937"/>
                <a:ext cx="1008112" cy="148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0 CuadroTexto"/>
              <p:cNvSpPr txBox="1"/>
              <p:nvPr/>
            </p:nvSpPr>
            <p:spPr>
              <a:xfrm>
                <a:off x="3635896" y="2492896"/>
                <a:ext cx="1584176" cy="584775"/>
              </a:xfrm>
              <a:prstGeom prst="rect">
                <a:avLst/>
              </a:prstGeom>
              <a:noFill/>
            </p:spPr>
            <p:txBody>
              <a:bodyPr wrap="square" rtlCol="0">
                <a:spAutoFit/>
              </a:bodyPr>
              <a:lstStyle/>
              <a:p>
                <a:r>
                  <a:rPr lang="es-AR" sz="3200" dirty="0" smtClean="0"/>
                  <a:t>Internas</a:t>
                </a:r>
                <a:endParaRPr lang="es-AR" sz="3200" dirty="0"/>
              </a:p>
            </p:txBody>
          </p:sp>
          <p:cxnSp>
            <p:nvCxnSpPr>
              <p:cNvPr id="13" name="12 Conector recto de flecha"/>
              <p:cNvCxnSpPr>
                <a:stCxn id="10" idx="3"/>
              </p:cNvCxnSpPr>
              <p:nvPr/>
            </p:nvCxnSpPr>
            <p:spPr>
              <a:xfrm>
                <a:off x="2555776" y="3001308"/>
                <a:ext cx="1080120" cy="1003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5 CuadroTexto"/>
              <p:cNvSpPr txBox="1"/>
              <p:nvPr/>
            </p:nvSpPr>
            <p:spPr>
              <a:xfrm>
                <a:off x="3707904" y="3717032"/>
                <a:ext cx="1872208" cy="584775"/>
              </a:xfrm>
              <a:prstGeom prst="rect">
                <a:avLst/>
              </a:prstGeom>
              <a:noFill/>
            </p:spPr>
            <p:txBody>
              <a:bodyPr wrap="square" rtlCol="0">
                <a:spAutoFit/>
              </a:bodyPr>
              <a:lstStyle/>
              <a:p>
                <a:r>
                  <a:rPr lang="es-AR" sz="3200" dirty="0" smtClean="0"/>
                  <a:t>Externas</a:t>
                </a:r>
                <a:endParaRPr lang="es-AR" sz="3200" dirty="0"/>
              </a:p>
            </p:txBody>
          </p:sp>
          <p:cxnSp>
            <p:nvCxnSpPr>
              <p:cNvPr id="15" name="19 Conector recto de flecha"/>
              <p:cNvCxnSpPr>
                <a:stCxn id="14" idx="3"/>
              </p:cNvCxnSpPr>
              <p:nvPr/>
            </p:nvCxnSpPr>
            <p:spPr>
              <a:xfrm flipV="1">
                <a:off x="5580112" y="3717032"/>
                <a:ext cx="576064" cy="292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20 CuadroTexto"/>
              <p:cNvSpPr txBox="1"/>
              <p:nvPr/>
            </p:nvSpPr>
            <p:spPr>
              <a:xfrm>
                <a:off x="6156176" y="3501008"/>
                <a:ext cx="881973" cy="369332"/>
              </a:xfrm>
              <a:prstGeom prst="rect">
                <a:avLst/>
              </a:prstGeom>
              <a:noFill/>
            </p:spPr>
            <p:txBody>
              <a:bodyPr wrap="none" rtlCol="0">
                <a:spAutoFit/>
              </a:bodyPr>
              <a:lstStyle/>
              <a:p>
                <a:r>
                  <a:rPr lang="es-AR" dirty="0" err="1" smtClean="0"/>
                  <a:t>Nielsen</a:t>
                </a:r>
                <a:endParaRPr lang="es-AR" dirty="0"/>
              </a:p>
            </p:txBody>
          </p:sp>
          <p:cxnSp>
            <p:nvCxnSpPr>
              <p:cNvPr id="17" name="22 Conector recto de flecha"/>
              <p:cNvCxnSpPr>
                <a:stCxn id="14" idx="3"/>
              </p:cNvCxnSpPr>
              <p:nvPr/>
            </p:nvCxnSpPr>
            <p:spPr>
              <a:xfrm>
                <a:off x="5580112" y="4009420"/>
                <a:ext cx="432048" cy="3556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23 CuadroTexto"/>
              <p:cNvSpPr txBox="1"/>
              <p:nvPr/>
            </p:nvSpPr>
            <p:spPr>
              <a:xfrm>
                <a:off x="6012160" y="4149080"/>
                <a:ext cx="718466" cy="369332"/>
              </a:xfrm>
              <a:prstGeom prst="rect">
                <a:avLst/>
              </a:prstGeom>
              <a:noFill/>
            </p:spPr>
            <p:txBody>
              <a:bodyPr wrap="none" rtlCol="0">
                <a:spAutoFit/>
              </a:bodyPr>
              <a:lstStyle/>
              <a:p>
                <a:r>
                  <a:rPr lang="es-AR" dirty="0" smtClean="0"/>
                  <a:t>I.M.S.</a:t>
                </a:r>
                <a:endParaRPr lang="es-AR" dirty="0"/>
              </a:p>
            </p:txBody>
          </p:sp>
        </p:grpSp>
        <p:pic>
          <p:nvPicPr>
            <p:cNvPr id="8" name="25 Imagen" descr="infooo.jpg"/>
            <p:cNvPicPr>
              <a:picLocks noChangeAspect="1"/>
            </p:cNvPicPr>
            <p:nvPr/>
          </p:nvPicPr>
          <p:blipFill>
            <a:blip r:embed="rId3" cstate="print"/>
            <a:stretch>
              <a:fillRect/>
            </a:stretch>
          </p:blipFill>
          <p:spPr>
            <a:xfrm>
              <a:off x="6516216" y="1268760"/>
              <a:ext cx="1512168" cy="1512168"/>
            </a:xfrm>
            <a:prstGeom prst="rect">
              <a:avLst/>
            </a:prstGeom>
          </p:spPr>
        </p:pic>
        <p:pic>
          <p:nvPicPr>
            <p:cNvPr id="9" name="26 Imagen" descr="infff.jpg"/>
            <p:cNvPicPr>
              <a:picLocks noChangeAspect="1"/>
            </p:cNvPicPr>
            <p:nvPr/>
          </p:nvPicPr>
          <p:blipFill>
            <a:blip r:embed="rId4" cstate="print"/>
            <a:stretch>
              <a:fillRect/>
            </a:stretch>
          </p:blipFill>
          <p:spPr>
            <a:xfrm>
              <a:off x="539552" y="4221088"/>
              <a:ext cx="2143125" cy="2143125"/>
            </a:xfrm>
            <a:prstGeom prst="rect">
              <a:avLst/>
            </a:prstGeom>
          </p:spPr>
        </p:pic>
      </p:grpSp>
    </p:spTree>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457200" y="2746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3600" b="1" i="1"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Sistemas</a:t>
            </a:r>
            <a:r>
              <a:rPr kumimoji="0" lang="es-AR"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t>
            </a:r>
            <a:endParaRPr kumimoji="0" lang="es-AR"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grpSp>
        <p:nvGrpSpPr>
          <p:cNvPr id="2" name="55 Grupo"/>
          <p:cNvGrpSpPr/>
          <p:nvPr/>
        </p:nvGrpSpPr>
        <p:grpSpPr>
          <a:xfrm>
            <a:off x="467544" y="1412776"/>
            <a:ext cx="8352928" cy="4977844"/>
            <a:chOff x="467544" y="1412776"/>
            <a:chExt cx="8352928" cy="4977844"/>
          </a:xfrm>
        </p:grpSpPr>
        <p:sp>
          <p:nvSpPr>
            <p:cNvPr id="6" name="3 CuadroTexto"/>
            <p:cNvSpPr txBox="1"/>
            <p:nvPr/>
          </p:nvSpPr>
          <p:spPr>
            <a:xfrm>
              <a:off x="467544" y="1628800"/>
              <a:ext cx="2016224" cy="369332"/>
            </a:xfrm>
            <a:prstGeom prst="rect">
              <a:avLst/>
            </a:prstGeom>
            <a:noFill/>
          </p:spPr>
          <p:txBody>
            <a:bodyPr wrap="square" rtlCol="0">
              <a:spAutoFit/>
            </a:bodyPr>
            <a:lstStyle/>
            <a:p>
              <a:r>
                <a:rPr lang="es-AR" dirty="0" smtClean="0"/>
                <a:t>“Proyecto Pilar”</a:t>
              </a:r>
              <a:endParaRPr lang="es-AR" dirty="0"/>
            </a:p>
          </p:txBody>
        </p:sp>
        <p:sp>
          <p:nvSpPr>
            <p:cNvPr id="7" name="4 Elipse"/>
            <p:cNvSpPr/>
            <p:nvPr/>
          </p:nvSpPr>
          <p:spPr>
            <a:xfrm>
              <a:off x="467544" y="1412776"/>
              <a:ext cx="1656184"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5 CuadroTexto"/>
            <p:cNvSpPr txBox="1"/>
            <p:nvPr/>
          </p:nvSpPr>
          <p:spPr>
            <a:xfrm>
              <a:off x="2627784" y="2060848"/>
              <a:ext cx="1008112" cy="369332"/>
            </a:xfrm>
            <a:prstGeom prst="rect">
              <a:avLst/>
            </a:prstGeom>
            <a:noFill/>
          </p:spPr>
          <p:txBody>
            <a:bodyPr wrap="square" rtlCol="0">
              <a:spAutoFit/>
            </a:bodyPr>
            <a:lstStyle/>
            <a:p>
              <a:r>
                <a:rPr lang="es-AR" dirty="0" smtClean="0"/>
                <a:t>SAP R/3</a:t>
              </a:r>
              <a:endParaRPr lang="es-AR" dirty="0"/>
            </a:p>
          </p:txBody>
        </p:sp>
        <p:cxnSp>
          <p:nvCxnSpPr>
            <p:cNvPr id="9" name="7 Conector recto de flecha"/>
            <p:cNvCxnSpPr>
              <a:stCxn id="7" idx="6"/>
              <a:endCxn id="8" idx="1"/>
            </p:cNvCxnSpPr>
            <p:nvPr/>
          </p:nvCxnSpPr>
          <p:spPr>
            <a:xfrm>
              <a:off x="2123728" y="1808820"/>
              <a:ext cx="504056" cy="436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stCxn id="8" idx="3"/>
              <a:endCxn id="11" idx="1"/>
            </p:cNvCxnSpPr>
            <p:nvPr/>
          </p:nvCxnSpPr>
          <p:spPr>
            <a:xfrm>
              <a:off x="3635896" y="2245514"/>
              <a:ext cx="43204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4067944" y="2348880"/>
              <a:ext cx="2016224" cy="369332"/>
            </a:xfrm>
            <a:prstGeom prst="rect">
              <a:avLst/>
            </a:prstGeom>
            <a:noFill/>
          </p:spPr>
          <p:txBody>
            <a:bodyPr wrap="square" rtlCol="0">
              <a:spAutoFit/>
            </a:bodyPr>
            <a:lstStyle/>
            <a:p>
              <a:r>
                <a:rPr lang="es-AR" dirty="0" smtClean="0"/>
                <a:t>Sistema de Gestión</a:t>
              </a:r>
              <a:endParaRPr lang="es-AR" dirty="0"/>
            </a:p>
          </p:txBody>
        </p:sp>
        <p:cxnSp>
          <p:nvCxnSpPr>
            <p:cNvPr id="12" name="12 Conector recto de flecha"/>
            <p:cNvCxnSpPr>
              <a:endCxn id="13" idx="1"/>
            </p:cNvCxnSpPr>
            <p:nvPr/>
          </p:nvCxnSpPr>
          <p:spPr>
            <a:xfrm flipV="1">
              <a:off x="5508104" y="1879958"/>
              <a:ext cx="576064" cy="4689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3 CuadroTexto"/>
            <p:cNvSpPr txBox="1"/>
            <p:nvPr/>
          </p:nvSpPr>
          <p:spPr>
            <a:xfrm>
              <a:off x="6084168" y="1556792"/>
              <a:ext cx="2592288" cy="646331"/>
            </a:xfrm>
            <a:prstGeom prst="rect">
              <a:avLst/>
            </a:prstGeom>
            <a:noFill/>
          </p:spPr>
          <p:txBody>
            <a:bodyPr wrap="square" rtlCol="0">
              <a:spAutoFit/>
            </a:bodyPr>
            <a:lstStyle/>
            <a:p>
              <a:r>
                <a:rPr lang="es-AR" dirty="0" smtClean="0"/>
                <a:t>Elegido por la consultora “KPMG”</a:t>
              </a:r>
              <a:endParaRPr lang="es-AR" dirty="0"/>
            </a:p>
          </p:txBody>
        </p:sp>
        <p:cxnSp>
          <p:nvCxnSpPr>
            <p:cNvPr id="14" name="18 Conector recto de flecha"/>
            <p:cNvCxnSpPr>
              <a:stCxn id="8" idx="3"/>
            </p:cNvCxnSpPr>
            <p:nvPr/>
          </p:nvCxnSpPr>
          <p:spPr>
            <a:xfrm>
              <a:off x="3635896" y="2245514"/>
              <a:ext cx="360040" cy="13275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9 CuadroTexto"/>
            <p:cNvSpPr txBox="1"/>
            <p:nvPr/>
          </p:nvSpPr>
          <p:spPr>
            <a:xfrm>
              <a:off x="4067944" y="3429000"/>
              <a:ext cx="4176464" cy="369332"/>
            </a:xfrm>
            <a:prstGeom prst="rect">
              <a:avLst/>
            </a:prstGeom>
            <a:noFill/>
          </p:spPr>
          <p:txBody>
            <a:bodyPr wrap="square" rtlCol="0">
              <a:spAutoFit/>
            </a:bodyPr>
            <a:lstStyle/>
            <a:p>
              <a:r>
                <a:rPr lang="es-AR" dirty="0" smtClean="0"/>
                <a:t>“MOBILE”: proveedor de tecnología</a:t>
              </a:r>
              <a:endParaRPr lang="es-AR" dirty="0"/>
            </a:p>
          </p:txBody>
        </p:sp>
        <p:cxnSp>
          <p:nvCxnSpPr>
            <p:cNvPr id="16" name="25 Conector recto"/>
            <p:cNvCxnSpPr/>
            <p:nvPr/>
          </p:nvCxnSpPr>
          <p:spPr>
            <a:xfrm>
              <a:off x="6156176" y="3789040"/>
              <a:ext cx="0" cy="278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27 Conector recto"/>
            <p:cNvCxnSpPr/>
            <p:nvPr/>
          </p:nvCxnSpPr>
          <p:spPr>
            <a:xfrm flipH="1">
              <a:off x="1691680" y="4149080"/>
              <a:ext cx="4464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29 Conector recto de flecha"/>
            <p:cNvCxnSpPr/>
            <p:nvPr/>
          </p:nvCxnSpPr>
          <p:spPr>
            <a:xfrm>
              <a:off x="1691680" y="414908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30 CuadroTexto"/>
            <p:cNvSpPr txBox="1"/>
            <p:nvPr/>
          </p:nvSpPr>
          <p:spPr>
            <a:xfrm>
              <a:off x="467544" y="4653136"/>
              <a:ext cx="2304256" cy="923330"/>
            </a:xfrm>
            <a:prstGeom prst="rect">
              <a:avLst/>
            </a:prstGeom>
            <a:noFill/>
          </p:spPr>
          <p:txBody>
            <a:bodyPr wrap="square" rtlCol="0">
              <a:spAutoFit/>
            </a:bodyPr>
            <a:lstStyle/>
            <a:p>
              <a:r>
                <a:rPr lang="es-AR" dirty="0" smtClean="0"/>
                <a:t>Utilizando </a:t>
              </a:r>
              <a:r>
                <a:rPr lang="es-AR" dirty="0" err="1" smtClean="0"/>
                <a:t>modulos</a:t>
              </a:r>
              <a:r>
                <a:rPr lang="es-AR" dirty="0" smtClean="0"/>
                <a:t> de “CYGNUS SUITE” (</a:t>
              </a:r>
              <a:r>
                <a:rPr lang="es-AR" dirty="0" err="1" smtClean="0"/>
                <a:t>RFBarcode</a:t>
              </a:r>
              <a:r>
                <a:rPr lang="es-AR" dirty="0" smtClean="0"/>
                <a:t>)</a:t>
              </a:r>
              <a:endParaRPr lang="es-AR" dirty="0"/>
            </a:p>
          </p:txBody>
        </p:sp>
        <p:cxnSp>
          <p:nvCxnSpPr>
            <p:cNvPr id="20" name="32 Conector recto de flecha"/>
            <p:cNvCxnSpPr>
              <a:stCxn id="19" idx="3"/>
            </p:cNvCxnSpPr>
            <p:nvPr/>
          </p:nvCxnSpPr>
          <p:spPr>
            <a:xfrm flipV="1">
              <a:off x="2771800" y="4725144"/>
              <a:ext cx="720080" cy="389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33 CuadroTexto"/>
            <p:cNvSpPr txBox="1"/>
            <p:nvPr/>
          </p:nvSpPr>
          <p:spPr>
            <a:xfrm>
              <a:off x="3491880" y="4509120"/>
              <a:ext cx="415498" cy="369332"/>
            </a:xfrm>
            <a:prstGeom prst="rect">
              <a:avLst/>
            </a:prstGeom>
            <a:noFill/>
          </p:spPr>
          <p:txBody>
            <a:bodyPr wrap="none" rtlCol="0">
              <a:spAutoFit/>
            </a:bodyPr>
            <a:lstStyle/>
            <a:p>
              <a:r>
                <a:rPr lang="es-AR" dirty="0" smtClean="0"/>
                <a:t>RF</a:t>
              </a:r>
              <a:endParaRPr lang="es-AR" dirty="0"/>
            </a:p>
          </p:txBody>
        </p:sp>
        <p:cxnSp>
          <p:nvCxnSpPr>
            <p:cNvPr id="22" name="35 Conector recto de flecha"/>
            <p:cNvCxnSpPr>
              <a:stCxn id="21" idx="3"/>
            </p:cNvCxnSpPr>
            <p:nvPr/>
          </p:nvCxnSpPr>
          <p:spPr>
            <a:xfrm flipV="1">
              <a:off x="3907378" y="4653136"/>
              <a:ext cx="304582"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36 CuadroTexto"/>
            <p:cNvSpPr txBox="1"/>
            <p:nvPr/>
          </p:nvSpPr>
          <p:spPr>
            <a:xfrm>
              <a:off x="4211960" y="4437112"/>
              <a:ext cx="4608512" cy="369332"/>
            </a:xfrm>
            <a:prstGeom prst="rect">
              <a:avLst/>
            </a:prstGeom>
            <a:noFill/>
          </p:spPr>
          <p:txBody>
            <a:bodyPr wrap="square" rtlCol="0">
              <a:spAutoFit/>
            </a:bodyPr>
            <a:lstStyle/>
            <a:p>
              <a:r>
                <a:rPr lang="es-AR" dirty="0" smtClean="0"/>
                <a:t>Gestión de mercaderías vía radio frecuencia</a:t>
              </a:r>
              <a:endParaRPr lang="es-AR" dirty="0"/>
            </a:p>
          </p:txBody>
        </p:sp>
        <p:cxnSp>
          <p:nvCxnSpPr>
            <p:cNvPr id="24" name="38 Conector recto de flecha"/>
            <p:cNvCxnSpPr>
              <a:stCxn id="19" idx="3"/>
            </p:cNvCxnSpPr>
            <p:nvPr/>
          </p:nvCxnSpPr>
          <p:spPr>
            <a:xfrm flipV="1">
              <a:off x="2771800" y="5085184"/>
              <a:ext cx="720080" cy="296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39 CuadroTexto"/>
            <p:cNvSpPr txBox="1"/>
            <p:nvPr/>
          </p:nvSpPr>
          <p:spPr>
            <a:xfrm>
              <a:off x="3491880" y="4869160"/>
              <a:ext cx="439544" cy="369332"/>
            </a:xfrm>
            <a:prstGeom prst="rect">
              <a:avLst/>
            </a:prstGeom>
            <a:noFill/>
          </p:spPr>
          <p:txBody>
            <a:bodyPr wrap="none" rtlCol="0">
              <a:spAutoFit/>
            </a:bodyPr>
            <a:lstStyle/>
            <a:p>
              <a:r>
                <a:rPr lang="es-AR" dirty="0" smtClean="0"/>
                <a:t>MI</a:t>
              </a:r>
              <a:endParaRPr lang="es-AR" dirty="0"/>
            </a:p>
          </p:txBody>
        </p:sp>
        <p:cxnSp>
          <p:nvCxnSpPr>
            <p:cNvPr id="26" name="41 Conector recto de flecha"/>
            <p:cNvCxnSpPr>
              <a:stCxn id="25" idx="3"/>
            </p:cNvCxnSpPr>
            <p:nvPr/>
          </p:nvCxnSpPr>
          <p:spPr>
            <a:xfrm flipV="1">
              <a:off x="3931424" y="5013176"/>
              <a:ext cx="352544"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42 CuadroTexto"/>
            <p:cNvSpPr txBox="1"/>
            <p:nvPr/>
          </p:nvSpPr>
          <p:spPr>
            <a:xfrm>
              <a:off x="4283968" y="4869160"/>
              <a:ext cx="4248472" cy="369332"/>
            </a:xfrm>
            <a:prstGeom prst="rect">
              <a:avLst/>
            </a:prstGeom>
            <a:noFill/>
          </p:spPr>
          <p:txBody>
            <a:bodyPr wrap="square" rtlCol="0">
              <a:spAutoFit/>
            </a:bodyPr>
            <a:lstStyle/>
            <a:p>
              <a:r>
                <a:rPr lang="es-AR" dirty="0" smtClean="0"/>
                <a:t>Movimientos internos mediante RF</a:t>
              </a:r>
              <a:endParaRPr lang="es-AR" dirty="0"/>
            </a:p>
          </p:txBody>
        </p:sp>
        <p:cxnSp>
          <p:nvCxnSpPr>
            <p:cNvPr id="28" name="44 Conector recto de flecha"/>
            <p:cNvCxnSpPr>
              <a:stCxn id="19" idx="3"/>
            </p:cNvCxnSpPr>
            <p:nvPr/>
          </p:nvCxnSpPr>
          <p:spPr>
            <a:xfrm>
              <a:off x="2771800" y="5114801"/>
              <a:ext cx="576064" cy="4024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45 CuadroTexto"/>
            <p:cNvSpPr txBox="1"/>
            <p:nvPr/>
          </p:nvSpPr>
          <p:spPr>
            <a:xfrm>
              <a:off x="3347864" y="5301208"/>
              <a:ext cx="494046" cy="369332"/>
            </a:xfrm>
            <a:prstGeom prst="rect">
              <a:avLst/>
            </a:prstGeom>
            <a:noFill/>
          </p:spPr>
          <p:txBody>
            <a:bodyPr wrap="none" rtlCol="0">
              <a:spAutoFit/>
            </a:bodyPr>
            <a:lstStyle/>
            <a:p>
              <a:r>
                <a:rPr lang="es-AR" dirty="0" smtClean="0"/>
                <a:t>TM</a:t>
              </a:r>
              <a:endParaRPr lang="es-AR" dirty="0"/>
            </a:p>
          </p:txBody>
        </p:sp>
        <p:cxnSp>
          <p:nvCxnSpPr>
            <p:cNvPr id="30" name="47 Conector recto de flecha"/>
            <p:cNvCxnSpPr>
              <a:stCxn id="29" idx="3"/>
            </p:cNvCxnSpPr>
            <p:nvPr/>
          </p:nvCxnSpPr>
          <p:spPr>
            <a:xfrm flipV="1">
              <a:off x="3841910" y="5445224"/>
              <a:ext cx="370050"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48 CuadroTexto"/>
            <p:cNvSpPr txBox="1"/>
            <p:nvPr/>
          </p:nvSpPr>
          <p:spPr>
            <a:xfrm>
              <a:off x="4211960" y="5301208"/>
              <a:ext cx="4032448" cy="369332"/>
            </a:xfrm>
            <a:prstGeom prst="rect">
              <a:avLst/>
            </a:prstGeom>
            <a:noFill/>
          </p:spPr>
          <p:txBody>
            <a:bodyPr wrap="square" rtlCol="0">
              <a:spAutoFit/>
            </a:bodyPr>
            <a:lstStyle/>
            <a:p>
              <a:r>
                <a:rPr lang="es-AR" dirty="0" smtClean="0"/>
                <a:t>Toma de muestras mediante RF</a:t>
              </a:r>
              <a:endParaRPr lang="es-AR" dirty="0"/>
            </a:p>
          </p:txBody>
        </p:sp>
        <p:cxnSp>
          <p:nvCxnSpPr>
            <p:cNvPr id="32" name="50 Conector recto de flecha"/>
            <p:cNvCxnSpPr>
              <a:stCxn id="19" idx="3"/>
            </p:cNvCxnSpPr>
            <p:nvPr/>
          </p:nvCxnSpPr>
          <p:spPr>
            <a:xfrm>
              <a:off x="2771800" y="5114801"/>
              <a:ext cx="576064" cy="1050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51 CuadroTexto"/>
            <p:cNvSpPr txBox="1"/>
            <p:nvPr/>
          </p:nvSpPr>
          <p:spPr>
            <a:xfrm>
              <a:off x="3419872" y="6021288"/>
              <a:ext cx="373820" cy="369332"/>
            </a:xfrm>
            <a:prstGeom prst="rect">
              <a:avLst/>
            </a:prstGeom>
            <a:noFill/>
          </p:spPr>
          <p:txBody>
            <a:bodyPr wrap="none" rtlCol="0">
              <a:spAutoFit/>
            </a:bodyPr>
            <a:lstStyle/>
            <a:p>
              <a:r>
                <a:rPr lang="es-AR" dirty="0" smtClean="0"/>
                <a:t>IV</a:t>
              </a:r>
              <a:endParaRPr lang="es-AR" dirty="0"/>
            </a:p>
          </p:txBody>
        </p:sp>
        <p:cxnSp>
          <p:nvCxnSpPr>
            <p:cNvPr id="34" name="53 Conector recto de flecha"/>
            <p:cNvCxnSpPr>
              <a:stCxn id="33" idx="3"/>
            </p:cNvCxnSpPr>
            <p:nvPr/>
          </p:nvCxnSpPr>
          <p:spPr>
            <a:xfrm flipV="1">
              <a:off x="3793692" y="6165304"/>
              <a:ext cx="418268"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54 CuadroTexto"/>
            <p:cNvSpPr txBox="1"/>
            <p:nvPr/>
          </p:nvSpPr>
          <p:spPr>
            <a:xfrm>
              <a:off x="4211960" y="5949280"/>
              <a:ext cx="4104456" cy="369332"/>
            </a:xfrm>
            <a:prstGeom prst="rect">
              <a:avLst/>
            </a:prstGeom>
            <a:noFill/>
          </p:spPr>
          <p:txBody>
            <a:bodyPr wrap="square" rtlCol="0">
              <a:spAutoFit/>
            </a:bodyPr>
            <a:lstStyle/>
            <a:p>
              <a:r>
                <a:rPr lang="es-AR" dirty="0" smtClean="0"/>
                <a:t>Inventario mediante RF</a:t>
              </a:r>
              <a:endParaRPr lang="es-AR" dirty="0"/>
            </a:p>
          </p:txBody>
        </p:sp>
      </p:grpSp>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457200" y="2746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3600" b="1" i="1"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Implantación de Nuevas Tecnologias</a:t>
            </a:r>
            <a:endParaRPr kumimoji="0" lang="es-AR" sz="3600" b="1" i="1"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grpSp>
        <p:nvGrpSpPr>
          <p:cNvPr id="2" name="28 Grupo"/>
          <p:cNvGrpSpPr/>
          <p:nvPr/>
        </p:nvGrpSpPr>
        <p:grpSpPr>
          <a:xfrm>
            <a:off x="457200" y="1752600"/>
            <a:ext cx="7895728" cy="4401780"/>
            <a:chOff x="780728" y="1700808"/>
            <a:chExt cx="7895728" cy="4401780"/>
          </a:xfrm>
        </p:grpSpPr>
        <p:sp>
          <p:nvSpPr>
            <p:cNvPr id="6" name="25 CuadroTexto"/>
            <p:cNvSpPr txBox="1"/>
            <p:nvPr/>
          </p:nvSpPr>
          <p:spPr>
            <a:xfrm>
              <a:off x="6804248" y="4797152"/>
              <a:ext cx="1872208" cy="369332"/>
            </a:xfrm>
            <a:prstGeom prst="rect">
              <a:avLst/>
            </a:prstGeom>
            <a:noFill/>
          </p:spPr>
          <p:txBody>
            <a:bodyPr wrap="square" rtlCol="0">
              <a:spAutoFit/>
            </a:bodyPr>
            <a:lstStyle/>
            <a:p>
              <a:r>
                <a:rPr lang="es-AR" dirty="0" smtClean="0"/>
                <a:t>Argentina</a:t>
              </a:r>
              <a:endParaRPr lang="es-AR" dirty="0"/>
            </a:p>
          </p:txBody>
        </p:sp>
        <p:grpSp>
          <p:nvGrpSpPr>
            <p:cNvPr id="5" name="27 Grupo"/>
            <p:cNvGrpSpPr/>
            <p:nvPr/>
          </p:nvGrpSpPr>
          <p:grpSpPr>
            <a:xfrm>
              <a:off x="780728" y="1700808"/>
              <a:ext cx="7391672" cy="4401780"/>
              <a:chOff x="780728" y="1700808"/>
              <a:chExt cx="7391672" cy="4401780"/>
            </a:xfrm>
          </p:grpSpPr>
          <p:grpSp>
            <p:nvGrpSpPr>
              <p:cNvPr id="7" name="5 Grupo"/>
              <p:cNvGrpSpPr/>
              <p:nvPr/>
            </p:nvGrpSpPr>
            <p:grpSpPr>
              <a:xfrm>
                <a:off x="780728" y="1700808"/>
                <a:ext cx="3842975" cy="720080"/>
                <a:chOff x="1140768" y="2348880"/>
                <a:chExt cx="3842975" cy="720080"/>
              </a:xfrm>
            </p:grpSpPr>
            <p:sp>
              <p:nvSpPr>
                <p:cNvPr id="23" name="4 Rectángulo redondeado"/>
                <p:cNvSpPr/>
                <p:nvPr/>
              </p:nvSpPr>
              <p:spPr>
                <a:xfrm>
                  <a:off x="1216968" y="2348880"/>
                  <a:ext cx="3744416"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AR"/>
                </a:p>
              </p:txBody>
            </p:sp>
            <p:sp>
              <p:nvSpPr>
                <p:cNvPr id="24" name="3 CuadroTexto"/>
                <p:cNvSpPr txBox="1"/>
                <p:nvPr/>
              </p:nvSpPr>
              <p:spPr>
                <a:xfrm>
                  <a:off x="1140768" y="2501280"/>
                  <a:ext cx="3842975" cy="369332"/>
                </a:xfrm>
                <a:prstGeom prst="rect">
                  <a:avLst/>
                </a:prstGeom>
                <a:noFill/>
              </p:spPr>
              <p:txBody>
                <a:bodyPr wrap="none" rtlCol="0" anchor="ctr">
                  <a:spAutoFit/>
                </a:bodyPr>
                <a:lstStyle/>
                <a:p>
                  <a:r>
                    <a:rPr lang="es-AR" dirty="0" smtClean="0">
                      <a:solidFill>
                        <a:schemeClr val="bg1">
                          <a:lumMod val="95000"/>
                          <a:lumOff val="5000"/>
                        </a:schemeClr>
                      </a:solidFill>
                    </a:rPr>
                    <a:t>Política de implantación de sistemas:</a:t>
                  </a:r>
                  <a:endParaRPr lang="es-AR" dirty="0">
                    <a:solidFill>
                      <a:schemeClr val="bg1">
                        <a:lumMod val="95000"/>
                        <a:lumOff val="5000"/>
                      </a:schemeClr>
                    </a:solidFill>
                  </a:endParaRPr>
                </a:p>
              </p:txBody>
            </p:sp>
          </p:grpSp>
          <p:cxnSp>
            <p:nvCxnSpPr>
              <p:cNvPr id="9" name="7 Forma"/>
              <p:cNvCxnSpPr/>
              <p:nvPr/>
            </p:nvCxnSpPr>
            <p:spPr>
              <a:xfrm rot="16200000" flipH="1">
                <a:off x="2267744" y="2348880"/>
                <a:ext cx="504056" cy="64807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8 CuadroTexto"/>
              <p:cNvSpPr txBox="1"/>
              <p:nvPr/>
            </p:nvSpPr>
            <p:spPr>
              <a:xfrm>
                <a:off x="2843808" y="2780928"/>
                <a:ext cx="3096344" cy="369332"/>
              </a:xfrm>
              <a:prstGeom prst="rect">
                <a:avLst/>
              </a:prstGeom>
              <a:noFill/>
            </p:spPr>
            <p:txBody>
              <a:bodyPr wrap="square" rtlCol="0" anchor="ctr">
                <a:spAutoFit/>
              </a:bodyPr>
              <a:lstStyle/>
              <a:p>
                <a:r>
                  <a:rPr lang="es-AR" dirty="0" smtClean="0"/>
                  <a:t>Se prueba en una o dos sedes</a:t>
                </a:r>
                <a:endParaRPr lang="es-AR" dirty="0"/>
              </a:p>
            </p:txBody>
          </p:sp>
          <p:cxnSp>
            <p:nvCxnSpPr>
              <p:cNvPr id="11" name="10 Conector recto de flecha"/>
              <p:cNvCxnSpPr>
                <a:stCxn id="10" idx="2"/>
              </p:cNvCxnSpPr>
              <p:nvPr/>
            </p:nvCxnSpPr>
            <p:spPr>
              <a:xfrm flipH="1">
                <a:off x="4355976" y="3150260"/>
                <a:ext cx="36004"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4211960" y="3501008"/>
                <a:ext cx="2553969" cy="369332"/>
              </a:xfrm>
              <a:prstGeom prst="rect">
                <a:avLst/>
              </a:prstGeom>
              <a:noFill/>
            </p:spPr>
            <p:txBody>
              <a:bodyPr wrap="none" rtlCol="0" anchor="ctr">
                <a:spAutoFit/>
              </a:bodyPr>
              <a:lstStyle/>
              <a:p>
                <a:r>
                  <a:rPr lang="es-AR" dirty="0" smtClean="0"/>
                  <a:t>Si el resultado es positivo</a:t>
                </a:r>
                <a:endParaRPr lang="es-AR" dirty="0"/>
              </a:p>
            </p:txBody>
          </p:sp>
          <p:cxnSp>
            <p:nvCxnSpPr>
              <p:cNvPr id="13" name="13 Conector recto de flecha"/>
              <p:cNvCxnSpPr>
                <a:stCxn id="12" idx="2"/>
              </p:cNvCxnSpPr>
              <p:nvPr/>
            </p:nvCxnSpPr>
            <p:spPr>
              <a:xfrm>
                <a:off x="5488945" y="3870340"/>
                <a:ext cx="235183"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4 CuadroTexto"/>
              <p:cNvSpPr txBox="1"/>
              <p:nvPr/>
            </p:nvSpPr>
            <p:spPr>
              <a:xfrm>
                <a:off x="5724128" y="4077072"/>
                <a:ext cx="2406172" cy="369332"/>
              </a:xfrm>
              <a:prstGeom prst="rect">
                <a:avLst/>
              </a:prstGeom>
              <a:noFill/>
            </p:spPr>
            <p:txBody>
              <a:bodyPr wrap="none" rtlCol="0" anchor="ctr">
                <a:spAutoFit/>
              </a:bodyPr>
              <a:lstStyle/>
              <a:p>
                <a:r>
                  <a:rPr lang="es-AR" dirty="0" smtClean="0"/>
                  <a:t>Se aplica en otras sedes</a:t>
                </a:r>
                <a:endParaRPr lang="es-AR" dirty="0"/>
              </a:p>
            </p:txBody>
          </p:sp>
          <p:sp>
            <p:nvSpPr>
              <p:cNvPr id="15" name="15 CuadroTexto"/>
              <p:cNvSpPr txBox="1"/>
              <p:nvPr/>
            </p:nvSpPr>
            <p:spPr>
              <a:xfrm>
                <a:off x="899592" y="5085184"/>
                <a:ext cx="2677656" cy="369332"/>
              </a:xfrm>
              <a:prstGeom prst="rect">
                <a:avLst/>
              </a:prstGeom>
              <a:noFill/>
            </p:spPr>
            <p:txBody>
              <a:bodyPr wrap="none" rtlCol="0" anchor="ctr">
                <a:spAutoFit/>
              </a:bodyPr>
              <a:lstStyle/>
              <a:p>
                <a:r>
                  <a:rPr lang="es-AR" dirty="0" smtClean="0"/>
                  <a:t>Factores a tener en cuenta</a:t>
                </a:r>
                <a:endParaRPr lang="es-AR" dirty="0"/>
              </a:p>
            </p:txBody>
          </p:sp>
          <p:cxnSp>
            <p:nvCxnSpPr>
              <p:cNvPr id="16" name="17 Conector recto de flecha"/>
              <p:cNvCxnSpPr>
                <a:stCxn id="15" idx="3"/>
              </p:cNvCxnSpPr>
              <p:nvPr/>
            </p:nvCxnSpPr>
            <p:spPr>
              <a:xfrm flipV="1">
                <a:off x="3577248" y="5085184"/>
                <a:ext cx="634712"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8 CuadroTexto"/>
              <p:cNvSpPr txBox="1"/>
              <p:nvPr/>
            </p:nvSpPr>
            <p:spPr>
              <a:xfrm>
                <a:off x="4283968" y="4869160"/>
                <a:ext cx="2230804" cy="369332"/>
              </a:xfrm>
              <a:prstGeom prst="rect">
                <a:avLst/>
              </a:prstGeom>
              <a:noFill/>
            </p:spPr>
            <p:txBody>
              <a:bodyPr wrap="none" rtlCol="0" anchor="ctr">
                <a:spAutoFit/>
              </a:bodyPr>
              <a:lstStyle/>
              <a:p>
                <a:r>
                  <a:rPr lang="es-AR" dirty="0" smtClean="0"/>
                  <a:t>Avances tecnológicos </a:t>
                </a:r>
                <a:endParaRPr lang="es-AR" dirty="0"/>
              </a:p>
            </p:txBody>
          </p:sp>
          <p:cxnSp>
            <p:nvCxnSpPr>
              <p:cNvPr id="18" name="20 Conector recto de flecha"/>
              <p:cNvCxnSpPr>
                <a:stCxn id="15" idx="3"/>
              </p:cNvCxnSpPr>
              <p:nvPr/>
            </p:nvCxnSpPr>
            <p:spPr>
              <a:xfrm>
                <a:off x="3577248" y="5269850"/>
                <a:ext cx="490696" cy="319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21 CuadroTexto"/>
              <p:cNvSpPr txBox="1"/>
              <p:nvPr/>
            </p:nvSpPr>
            <p:spPr>
              <a:xfrm>
                <a:off x="4139952" y="5445224"/>
                <a:ext cx="1508811" cy="369332"/>
              </a:xfrm>
              <a:prstGeom prst="rect">
                <a:avLst/>
              </a:prstGeom>
              <a:noFill/>
            </p:spPr>
            <p:txBody>
              <a:bodyPr wrap="none" rtlCol="0" anchor="ctr">
                <a:spAutoFit/>
              </a:bodyPr>
              <a:lstStyle/>
              <a:p>
                <a:r>
                  <a:rPr lang="es-AR" dirty="0" smtClean="0"/>
                  <a:t>Mano de obra</a:t>
                </a:r>
                <a:endParaRPr lang="es-AR" dirty="0"/>
              </a:p>
            </p:txBody>
          </p:sp>
          <p:sp>
            <p:nvSpPr>
              <p:cNvPr id="20" name="22 Cerrar llave"/>
              <p:cNvSpPr/>
              <p:nvPr/>
            </p:nvSpPr>
            <p:spPr>
              <a:xfrm>
                <a:off x="6444208" y="4869160"/>
                <a:ext cx="216024"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1" name="24 Distinto de"/>
              <p:cNvSpPr/>
              <p:nvPr/>
            </p:nvSpPr>
            <p:spPr>
              <a:xfrm>
                <a:off x="7164288" y="5229200"/>
                <a:ext cx="432048" cy="36004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2" name="26 CuadroTexto"/>
              <p:cNvSpPr txBox="1"/>
              <p:nvPr/>
            </p:nvSpPr>
            <p:spPr>
              <a:xfrm>
                <a:off x="6876256" y="5733256"/>
                <a:ext cx="1296144" cy="369332"/>
              </a:xfrm>
              <a:prstGeom prst="rect">
                <a:avLst/>
              </a:prstGeom>
              <a:noFill/>
            </p:spPr>
            <p:txBody>
              <a:bodyPr wrap="square" rtlCol="0" anchor="ctr">
                <a:spAutoFit/>
              </a:bodyPr>
              <a:lstStyle/>
              <a:p>
                <a:r>
                  <a:rPr lang="es-AR" dirty="0" smtClean="0"/>
                  <a:t>Alemania</a:t>
                </a:r>
                <a:endParaRPr lang="es-AR" dirty="0"/>
              </a:p>
            </p:txBody>
          </p:sp>
        </p:grpSp>
      </p:grpSp>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0" y="6270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3600" b="1" i="1"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Sistemas en Bayer Argentina Hoy:</a:t>
            </a:r>
            <a:endParaRPr kumimoji="0" lang="es-AR" sz="3600" b="1" i="1"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grpSp>
        <p:nvGrpSpPr>
          <p:cNvPr id="2" name="56 Grupo"/>
          <p:cNvGrpSpPr/>
          <p:nvPr/>
        </p:nvGrpSpPr>
        <p:grpSpPr>
          <a:xfrm>
            <a:off x="144016" y="1981200"/>
            <a:ext cx="8367499" cy="4473788"/>
            <a:chOff x="611560" y="1628800"/>
            <a:chExt cx="8367499" cy="4473788"/>
          </a:xfrm>
        </p:grpSpPr>
        <p:sp>
          <p:nvSpPr>
            <p:cNvPr id="6" name="3 CuadroTexto"/>
            <p:cNvSpPr txBox="1"/>
            <p:nvPr/>
          </p:nvSpPr>
          <p:spPr>
            <a:xfrm>
              <a:off x="755576" y="1700808"/>
              <a:ext cx="4018216" cy="369332"/>
            </a:xfrm>
            <a:prstGeom prst="rect">
              <a:avLst/>
            </a:prstGeom>
            <a:noFill/>
          </p:spPr>
          <p:txBody>
            <a:bodyPr wrap="none" rtlCol="0">
              <a:spAutoFit/>
            </a:bodyPr>
            <a:lstStyle/>
            <a:p>
              <a:r>
                <a:rPr lang="es-AR" dirty="0" smtClean="0"/>
                <a:t>Se está implantando para el año próximo</a:t>
              </a:r>
              <a:endParaRPr lang="es-AR" dirty="0"/>
            </a:p>
          </p:txBody>
        </p:sp>
        <p:cxnSp>
          <p:nvCxnSpPr>
            <p:cNvPr id="7" name="5 Conector recto de flecha"/>
            <p:cNvCxnSpPr/>
            <p:nvPr/>
          </p:nvCxnSpPr>
          <p:spPr>
            <a:xfrm flipV="1">
              <a:off x="4788024" y="1844824"/>
              <a:ext cx="64807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6 CuadroTexto"/>
            <p:cNvSpPr txBox="1"/>
            <p:nvPr/>
          </p:nvSpPr>
          <p:spPr>
            <a:xfrm>
              <a:off x="5436096" y="1628800"/>
              <a:ext cx="3214213" cy="369332"/>
            </a:xfrm>
            <a:prstGeom prst="rect">
              <a:avLst/>
            </a:prstGeom>
            <a:noFill/>
          </p:spPr>
          <p:txBody>
            <a:bodyPr wrap="none" rtlCol="0">
              <a:spAutoFit/>
            </a:bodyPr>
            <a:lstStyle/>
            <a:p>
              <a:r>
                <a:rPr lang="es-AR" dirty="0" smtClean="0"/>
                <a:t>Versión </a:t>
              </a:r>
              <a:r>
                <a:rPr lang="es-AR" dirty="0" err="1" smtClean="0"/>
                <a:t>customizada</a:t>
              </a:r>
              <a:r>
                <a:rPr lang="es-AR" dirty="0" smtClean="0"/>
                <a:t> de SAP ERP</a:t>
              </a:r>
              <a:endParaRPr lang="es-AR" dirty="0"/>
            </a:p>
          </p:txBody>
        </p:sp>
        <p:cxnSp>
          <p:nvCxnSpPr>
            <p:cNvPr id="9" name="10 Forma"/>
            <p:cNvCxnSpPr/>
            <p:nvPr/>
          </p:nvCxnSpPr>
          <p:spPr>
            <a:xfrm rot="16200000" flipH="1">
              <a:off x="5789317" y="1923652"/>
              <a:ext cx="206732" cy="33710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11 CuadroTexto"/>
            <p:cNvSpPr txBox="1"/>
            <p:nvPr/>
          </p:nvSpPr>
          <p:spPr>
            <a:xfrm>
              <a:off x="6084168" y="2060848"/>
              <a:ext cx="2520279" cy="646331"/>
            </a:xfrm>
            <a:prstGeom prst="rect">
              <a:avLst/>
            </a:prstGeom>
            <a:noFill/>
          </p:spPr>
          <p:txBody>
            <a:bodyPr wrap="square" rtlCol="0">
              <a:spAutoFit/>
            </a:bodyPr>
            <a:lstStyle/>
            <a:p>
              <a:r>
                <a:rPr lang="es-AR" dirty="0" smtClean="0"/>
                <a:t>Ya instalada en el resto del Cono Sur</a:t>
              </a:r>
              <a:endParaRPr lang="es-AR" dirty="0"/>
            </a:p>
          </p:txBody>
        </p:sp>
        <p:grpSp>
          <p:nvGrpSpPr>
            <p:cNvPr id="5" name="14 Grupo"/>
            <p:cNvGrpSpPr/>
            <p:nvPr/>
          </p:nvGrpSpPr>
          <p:grpSpPr>
            <a:xfrm>
              <a:off x="611560" y="2780928"/>
              <a:ext cx="2088232" cy="829072"/>
              <a:chOff x="611560" y="2780928"/>
              <a:chExt cx="2088232" cy="829072"/>
            </a:xfrm>
          </p:grpSpPr>
          <p:sp>
            <p:nvSpPr>
              <p:cNvPr id="34" name="12 CuadroTexto"/>
              <p:cNvSpPr txBox="1"/>
              <p:nvPr/>
            </p:nvSpPr>
            <p:spPr>
              <a:xfrm>
                <a:off x="611560" y="2852936"/>
                <a:ext cx="1944216" cy="646331"/>
              </a:xfrm>
              <a:prstGeom prst="rect">
                <a:avLst/>
              </a:prstGeom>
              <a:noFill/>
            </p:spPr>
            <p:txBody>
              <a:bodyPr wrap="square" rtlCol="0">
                <a:spAutoFit/>
              </a:bodyPr>
              <a:lstStyle/>
              <a:p>
                <a:r>
                  <a:rPr lang="es-AR" dirty="0" smtClean="0"/>
                  <a:t>Cada área utiliza distintos sistemas</a:t>
                </a:r>
                <a:endParaRPr lang="es-AR" dirty="0"/>
              </a:p>
            </p:txBody>
          </p:sp>
          <p:sp>
            <p:nvSpPr>
              <p:cNvPr id="35" name="13 Rectángulo"/>
              <p:cNvSpPr/>
              <p:nvPr/>
            </p:nvSpPr>
            <p:spPr>
              <a:xfrm>
                <a:off x="619944" y="2780928"/>
                <a:ext cx="2079848" cy="829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cxnSp>
          <p:nvCxnSpPr>
            <p:cNvPr id="12" name="16 Conector recto de flecha"/>
            <p:cNvCxnSpPr>
              <a:stCxn id="35" idx="3"/>
            </p:cNvCxnSpPr>
            <p:nvPr/>
          </p:nvCxnSpPr>
          <p:spPr>
            <a:xfrm flipV="1">
              <a:off x="2699792" y="3140968"/>
              <a:ext cx="504056" cy="54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7 CuadroTexto"/>
            <p:cNvSpPr txBox="1"/>
            <p:nvPr/>
          </p:nvSpPr>
          <p:spPr>
            <a:xfrm>
              <a:off x="3203848" y="2924944"/>
              <a:ext cx="814262" cy="369332"/>
            </a:xfrm>
            <a:prstGeom prst="rect">
              <a:avLst/>
            </a:prstGeom>
            <a:noFill/>
          </p:spPr>
          <p:txBody>
            <a:bodyPr wrap="none" rtlCol="0">
              <a:spAutoFit/>
            </a:bodyPr>
            <a:lstStyle/>
            <a:p>
              <a:r>
                <a:rPr lang="es-AR" dirty="0" smtClean="0"/>
                <a:t>Ventas</a:t>
              </a:r>
              <a:endParaRPr lang="es-AR" dirty="0"/>
            </a:p>
          </p:txBody>
        </p:sp>
        <p:cxnSp>
          <p:nvCxnSpPr>
            <p:cNvPr id="14" name="19 Conector recto de flecha"/>
            <p:cNvCxnSpPr>
              <a:stCxn id="13" idx="3"/>
            </p:cNvCxnSpPr>
            <p:nvPr/>
          </p:nvCxnSpPr>
          <p:spPr>
            <a:xfrm flipV="1">
              <a:off x="4018110" y="3068960"/>
              <a:ext cx="481882"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20 CuadroTexto"/>
            <p:cNvSpPr txBox="1"/>
            <p:nvPr/>
          </p:nvSpPr>
          <p:spPr>
            <a:xfrm>
              <a:off x="4499992" y="2852936"/>
              <a:ext cx="1255024" cy="369332"/>
            </a:xfrm>
            <a:prstGeom prst="rect">
              <a:avLst/>
            </a:prstGeom>
            <a:noFill/>
          </p:spPr>
          <p:txBody>
            <a:bodyPr wrap="none" rtlCol="0">
              <a:spAutoFit/>
            </a:bodyPr>
            <a:lstStyle/>
            <a:p>
              <a:r>
                <a:rPr lang="es-AR" dirty="0" smtClean="0"/>
                <a:t>“</a:t>
              </a:r>
              <a:r>
                <a:rPr lang="es-AR" dirty="0" err="1" smtClean="0"/>
                <a:t>BriefCase</a:t>
              </a:r>
              <a:r>
                <a:rPr lang="es-AR" dirty="0" smtClean="0"/>
                <a:t>”</a:t>
              </a:r>
              <a:endParaRPr lang="es-AR" dirty="0"/>
            </a:p>
          </p:txBody>
        </p:sp>
        <p:cxnSp>
          <p:nvCxnSpPr>
            <p:cNvPr id="16" name="22 Conector recto de flecha"/>
            <p:cNvCxnSpPr>
              <a:stCxn id="15" idx="3"/>
            </p:cNvCxnSpPr>
            <p:nvPr/>
          </p:nvCxnSpPr>
          <p:spPr>
            <a:xfrm flipV="1">
              <a:off x="5755016" y="2996952"/>
              <a:ext cx="401160"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23 CuadroTexto"/>
            <p:cNvSpPr txBox="1"/>
            <p:nvPr/>
          </p:nvSpPr>
          <p:spPr>
            <a:xfrm>
              <a:off x="6228184" y="2780928"/>
              <a:ext cx="540469" cy="369332"/>
            </a:xfrm>
            <a:prstGeom prst="rect">
              <a:avLst/>
            </a:prstGeom>
            <a:noFill/>
          </p:spPr>
          <p:txBody>
            <a:bodyPr wrap="none" rtlCol="0">
              <a:spAutoFit/>
            </a:bodyPr>
            <a:lstStyle/>
            <a:p>
              <a:r>
                <a:rPr lang="es-AR" dirty="0" smtClean="0"/>
                <a:t>SAP</a:t>
              </a:r>
              <a:endParaRPr lang="es-AR" dirty="0"/>
            </a:p>
          </p:txBody>
        </p:sp>
        <p:sp>
          <p:nvSpPr>
            <p:cNvPr id="18" name="24 Más"/>
            <p:cNvSpPr/>
            <p:nvPr/>
          </p:nvSpPr>
          <p:spPr>
            <a:xfrm>
              <a:off x="6876256" y="2852936"/>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9" name="26 Conector recto de flecha"/>
            <p:cNvCxnSpPr>
              <a:stCxn id="35" idx="3"/>
            </p:cNvCxnSpPr>
            <p:nvPr/>
          </p:nvCxnSpPr>
          <p:spPr>
            <a:xfrm>
              <a:off x="2699792" y="3195464"/>
              <a:ext cx="432048" cy="665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27 CuadroTexto"/>
            <p:cNvSpPr txBox="1"/>
            <p:nvPr/>
          </p:nvSpPr>
          <p:spPr>
            <a:xfrm>
              <a:off x="3203848" y="3717032"/>
              <a:ext cx="2385077" cy="369332"/>
            </a:xfrm>
            <a:prstGeom prst="rect">
              <a:avLst/>
            </a:prstGeom>
            <a:noFill/>
          </p:spPr>
          <p:txBody>
            <a:bodyPr wrap="none" rtlCol="0">
              <a:spAutoFit/>
            </a:bodyPr>
            <a:lstStyle/>
            <a:p>
              <a:r>
                <a:rPr lang="es-AR" dirty="0" smtClean="0"/>
                <a:t>Publicidad y Promoción</a:t>
              </a:r>
              <a:endParaRPr lang="es-AR" dirty="0"/>
            </a:p>
          </p:txBody>
        </p:sp>
        <p:cxnSp>
          <p:nvCxnSpPr>
            <p:cNvPr id="21" name="29 Conector recto de flecha"/>
            <p:cNvCxnSpPr>
              <a:stCxn id="20" idx="3"/>
            </p:cNvCxnSpPr>
            <p:nvPr/>
          </p:nvCxnSpPr>
          <p:spPr>
            <a:xfrm>
              <a:off x="5588925" y="3901698"/>
              <a:ext cx="207211" cy="31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30 CuadroTexto"/>
            <p:cNvSpPr txBox="1"/>
            <p:nvPr/>
          </p:nvSpPr>
          <p:spPr>
            <a:xfrm>
              <a:off x="5796136" y="3717032"/>
              <a:ext cx="3182923" cy="369332"/>
            </a:xfrm>
            <a:prstGeom prst="rect">
              <a:avLst/>
            </a:prstGeom>
            <a:noFill/>
          </p:spPr>
          <p:txBody>
            <a:bodyPr wrap="none" rtlCol="0">
              <a:spAutoFit/>
            </a:bodyPr>
            <a:lstStyle/>
            <a:p>
              <a:r>
                <a:rPr lang="es-AR" dirty="0" smtClean="0"/>
                <a:t>Sistema de entrega de muestras</a:t>
              </a:r>
              <a:endParaRPr lang="es-AR" dirty="0"/>
            </a:p>
          </p:txBody>
        </p:sp>
        <p:pic>
          <p:nvPicPr>
            <p:cNvPr id="23" name="31 Imagen" descr="sate.jpg"/>
            <p:cNvPicPr>
              <a:picLocks noChangeAspect="1"/>
            </p:cNvPicPr>
            <p:nvPr/>
          </p:nvPicPr>
          <p:blipFill>
            <a:blip r:embed="rId3" cstate="print"/>
            <a:stretch>
              <a:fillRect/>
            </a:stretch>
          </p:blipFill>
          <p:spPr>
            <a:xfrm>
              <a:off x="7325544" y="2695600"/>
              <a:ext cx="701211" cy="990600"/>
            </a:xfrm>
            <a:prstGeom prst="rect">
              <a:avLst/>
            </a:prstGeom>
          </p:spPr>
        </p:pic>
        <p:cxnSp>
          <p:nvCxnSpPr>
            <p:cNvPr id="24" name="33 Conector recto de flecha"/>
            <p:cNvCxnSpPr>
              <a:stCxn id="35" idx="3"/>
            </p:cNvCxnSpPr>
            <p:nvPr/>
          </p:nvCxnSpPr>
          <p:spPr>
            <a:xfrm>
              <a:off x="2699792" y="3195464"/>
              <a:ext cx="432048" cy="1169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34 CuadroTexto"/>
            <p:cNvSpPr txBox="1"/>
            <p:nvPr/>
          </p:nvSpPr>
          <p:spPr>
            <a:xfrm>
              <a:off x="3131840" y="4293096"/>
              <a:ext cx="1365758" cy="369332"/>
            </a:xfrm>
            <a:prstGeom prst="rect">
              <a:avLst/>
            </a:prstGeom>
            <a:noFill/>
          </p:spPr>
          <p:txBody>
            <a:bodyPr wrap="none" rtlCol="0">
              <a:spAutoFit/>
            </a:bodyPr>
            <a:lstStyle/>
            <a:p>
              <a:r>
                <a:rPr lang="es-AR" dirty="0" smtClean="0"/>
                <a:t>Planificación</a:t>
              </a:r>
              <a:endParaRPr lang="es-AR" dirty="0"/>
            </a:p>
          </p:txBody>
        </p:sp>
        <p:cxnSp>
          <p:nvCxnSpPr>
            <p:cNvPr id="26" name="36 Conector recto de flecha"/>
            <p:cNvCxnSpPr>
              <a:stCxn id="25" idx="3"/>
            </p:cNvCxnSpPr>
            <p:nvPr/>
          </p:nvCxnSpPr>
          <p:spPr>
            <a:xfrm flipV="1">
              <a:off x="4497598" y="4437112"/>
              <a:ext cx="650466"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37 CuadroTexto"/>
            <p:cNvSpPr txBox="1"/>
            <p:nvPr/>
          </p:nvSpPr>
          <p:spPr>
            <a:xfrm>
              <a:off x="5148064" y="4221088"/>
              <a:ext cx="1923925" cy="369332"/>
            </a:xfrm>
            <a:prstGeom prst="rect">
              <a:avLst/>
            </a:prstGeom>
            <a:noFill/>
          </p:spPr>
          <p:txBody>
            <a:bodyPr wrap="none" rtlCol="0">
              <a:spAutoFit/>
            </a:bodyPr>
            <a:lstStyle/>
            <a:p>
              <a:r>
                <a:rPr lang="es-AR" dirty="0" smtClean="0"/>
                <a:t>“</a:t>
              </a:r>
              <a:r>
                <a:rPr lang="es-AR" dirty="0" err="1" smtClean="0"/>
                <a:t>Cognos</a:t>
              </a:r>
              <a:r>
                <a:rPr lang="es-AR" dirty="0" smtClean="0"/>
                <a:t> </a:t>
              </a:r>
              <a:r>
                <a:rPr lang="es-AR" dirty="0" err="1" smtClean="0"/>
                <a:t>Planning</a:t>
              </a:r>
              <a:r>
                <a:rPr lang="es-AR" dirty="0" smtClean="0"/>
                <a:t>”</a:t>
              </a:r>
              <a:endParaRPr lang="es-AR" dirty="0"/>
            </a:p>
          </p:txBody>
        </p:sp>
        <p:cxnSp>
          <p:nvCxnSpPr>
            <p:cNvPr id="28" name="45 Conector recto de flecha"/>
            <p:cNvCxnSpPr>
              <a:stCxn id="27" idx="3"/>
            </p:cNvCxnSpPr>
            <p:nvPr/>
          </p:nvCxnSpPr>
          <p:spPr>
            <a:xfrm>
              <a:off x="7071989" y="4405754"/>
              <a:ext cx="236315" cy="31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46 CuadroTexto"/>
            <p:cNvSpPr txBox="1"/>
            <p:nvPr/>
          </p:nvSpPr>
          <p:spPr>
            <a:xfrm>
              <a:off x="7308304" y="4293096"/>
              <a:ext cx="1224136" cy="646331"/>
            </a:xfrm>
            <a:prstGeom prst="rect">
              <a:avLst/>
            </a:prstGeom>
            <a:noFill/>
          </p:spPr>
          <p:txBody>
            <a:bodyPr wrap="square" rtlCol="0">
              <a:spAutoFit/>
            </a:bodyPr>
            <a:lstStyle/>
            <a:p>
              <a:r>
                <a:rPr lang="es-AR" dirty="0" smtClean="0"/>
                <a:t>Software de IBM</a:t>
              </a:r>
              <a:endParaRPr lang="es-AR" dirty="0"/>
            </a:p>
          </p:txBody>
        </p:sp>
        <p:cxnSp>
          <p:nvCxnSpPr>
            <p:cNvPr id="30" name="48 Conector recto de flecha"/>
            <p:cNvCxnSpPr>
              <a:stCxn id="35" idx="3"/>
            </p:cNvCxnSpPr>
            <p:nvPr/>
          </p:nvCxnSpPr>
          <p:spPr>
            <a:xfrm>
              <a:off x="2699792" y="3195464"/>
              <a:ext cx="288032" cy="2033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49 CuadroTexto"/>
            <p:cNvSpPr txBox="1"/>
            <p:nvPr/>
          </p:nvSpPr>
          <p:spPr>
            <a:xfrm>
              <a:off x="2987824" y="5157192"/>
              <a:ext cx="1869038" cy="369332"/>
            </a:xfrm>
            <a:prstGeom prst="rect">
              <a:avLst/>
            </a:prstGeom>
            <a:noFill/>
          </p:spPr>
          <p:txBody>
            <a:bodyPr wrap="none" rtlCol="0">
              <a:spAutoFit/>
            </a:bodyPr>
            <a:lstStyle/>
            <a:p>
              <a:r>
                <a:rPr lang="es-AR" dirty="0" smtClean="0"/>
                <a:t>Comercio Exterior</a:t>
              </a:r>
              <a:endParaRPr lang="es-AR" dirty="0"/>
            </a:p>
          </p:txBody>
        </p:sp>
        <p:cxnSp>
          <p:nvCxnSpPr>
            <p:cNvPr id="32" name="51 Forma"/>
            <p:cNvCxnSpPr/>
            <p:nvPr/>
          </p:nvCxnSpPr>
          <p:spPr>
            <a:xfrm rot="16200000" flipH="1">
              <a:off x="4001375" y="5439786"/>
              <a:ext cx="206732" cy="3616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52 CuadroTexto"/>
            <p:cNvSpPr txBox="1"/>
            <p:nvPr/>
          </p:nvSpPr>
          <p:spPr>
            <a:xfrm>
              <a:off x="4355976" y="5733256"/>
              <a:ext cx="3208827" cy="369332"/>
            </a:xfrm>
            <a:prstGeom prst="rect">
              <a:avLst/>
            </a:prstGeom>
            <a:noFill/>
          </p:spPr>
          <p:txBody>
            <a:bodyPr wrap="none" rtlCol="0">
              <a:spAutoFit/>
            </a:bodyPr>
            <a:lstStyle/>
            <a:p>
              <a:r>
                <a:rPr lang="es-AR" dirty="0" smtClean="0"/>
                <a:t>Sistema de “FX </a:t>
              </a:r>
              <a:r>
                <a:rPr lang="es-AR" dirty="0" err="1" smtClean="0"/>
                <a:t>Informatica</a:t>
              </a:r>
              <a:r>
                <a:rPr lang="es-AR" dirty="0" smtClean="0"/>
                <a:t> S.A.”</a:t>
              </a:r>
              <a:endParaRPr lang="es-AR" dirty="0"/>
            </a:p>
          </p:txBody>
        </p:sp>
      </p:gr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ent Arrow 9"/>
          <p:cNvSpPr/>
          <p:nvPr/>
        </p:nvSpPr>
        <p:spPr>
          <a:xfrm rot="3133649">
            <a:off x="5201657" y="2163008"/>
            <a:ext cx="1524000" cy="990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3" name="Title 2"/>
          <p:cNvSpPr>
            <a:spLocks noGrp="1"/>
          </p:cNvSpPr>
          <p:nvPr>
            <p:ph type="ctrTitle"/>
          </p:nvPr>
        </p:nvSpPr>
        <p:spPr>
          <a:xfrm>
            <a:off x="3124200" y="762000"/>
            <a:ext cx="5870448" cy="1066800"/>
          </a:xfrm>
        </p:spPr>
        <p:txBody>
          <a:bodyPr/>
          <a:lstStyle/>
          <a:p>
            <a:r>
              <a:rPr lang="es-ES_tradnl" dirty="0" smtClean="0"/>
              <a:t>BAYER en Argentina</a:t>
            </a:r>
            <a:endParaRPr lang="es-ES_tradnl" dirty="0"/>
          </a:p>
        </p:txBody>
      </p:sp>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aphicFrame>
        <p:nvGraphicFramePr>
          <p:cNvPr id="5" name="Diagram 4"/>
          <p:cNvGraphicFramePr/>
          <p:nvPr/>
        </p:nvGraphicFramePr>
        <p:xfrm>
          <a:off x="457200" y="1828800"/>
          <a:ext cx="82296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0" y="448072"/>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AR" sz="3600" b="1" i="1"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Comunicación:</a:t>
            </a:r>
            <a:endParaRPr kumimoji="0" lang="es-AR" sz="3600" b="1" i="1"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grpSp>
        <p:nvGrpSpPr>
          <p:cNvPr id="2" name="49 Grupo"/>
          <p:cNvGrpSpPr/>
          <p:nvPr/>
        </p:nvGrpSpPr>
        <p:grpSpPr>
          <a:xfrm>
            <a:off x="381000" y="1600200"/>
            <a:ext cx="8037490" cy="4966811"/>
            <a:chOff x="848544" y="1412776"/>
            <a:chExt cx="8037490" cy="4966811"/>
          </a:xfrm>
        </p:grpSpPr>
        <p:grpSp>
          <p:nvGrpSpPr>
            <p:cNvPr id="5" name="5 Grupo"/>
            <p:cNvGrpSpPr/>
            <p:nvPr/>
          </p:nvGrpSpPr>
          <p:grpSpPr>
            <a:xfrm>
              <a:off x="848544" y="1565176"/>
              <a:ext cx="1427584" cy="778768"/>
              <a:chOff x="848544" y="1493168"/>
              <a:chExt cx="1427584" cy="778768"/>
            </a:xfrm>
          </p:grpSpPr>
          <p:sp>
            <p:nvSpPr>
              <p:cNvPr id="37" name="4 Elipse"/>
              <p:cNvSpPr/>
              <p:nvPr/>
            </p:nvSpPr>
            <p:spPr>
              <a:xfrm>
                <a:off x="848544" y="1493168"/>
                <a:ext cx="1427584" cy="77876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3 CuadroTexto"/>
              <p:cNvSpPr txBox="1"/>
              <p:nvPr/>
            </p:nvSpPr>
            <p:spPr>
              <a:xfrm>
                <a:off x="899592" y="1700808"/>
                <a:ext cx="1200521" cy="369332"/>
              </a:xfrm>
              <a:prstGeom prst="rect">
                <a:avLst/>
              </a:prstGeom>
              <a:noFill/>
            </p:spPr>
            <p:txBody>
              <a:bodyPr wrap="none" rtlCol="0">
                <a:spAutoFit/>
              </a:bodyPr>
              <a:lstStyle/>
              <a:p>
                <a:r>
                  <a:rPr lang="es-AR" dirty="0" smtClean="0"/>
                  <a:t>INFORMAL</a:t>
                </a:r>
                <a:endParaRPr lang="es-AR" dirty="0"/>
              </a:p>
            </p:txBody>
          </p:sp>
        </p:grpSp>
        <p:cxnSp>
          <p:nvCxnSpPr>
            <p:cNvPr id="7" name="7 Conector recto de flecha"/>
            <p:cNvCxnSpPr/>
            <p:nvPr/>
          </p:nvCxnSpPr>
          <p:spPr>
            <a:xfrm flipV="1">
              <a:off x="2267744" y="1700808"/>
              <a:ext cx="64807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8 CuadroTexto"/>
            <p:cNvSpPr txBox="1"/>
            <p:nvPr/>
          </p:nvSpPr>
          <p:spPr>
            <a:xfrm>
              <a:off x="2915816" y="1484784"/>
              <a:ext cx="2413033" cy="369332"/>
            </a:xfrm>
            <a:prstGeom prst="rect">
              <a:avLst/>
            </a:prstGeom>
            <a:noFill/>
          </p:spPr>
          <p:txBody>
            <a:bodyPr wrap="none" rtlCol="0">
              <a:spAutoFit/>
            </a:bodyPr>
            <a:lstStyle/>
            <a:p>
              <a:r>
                <a:rPr lang="es-AR" dirty="0" smtClean="0"/>
                <a:t>Por ejemplo en pasillos</a:t>
              </a:r>
              <a:endParaRPr lang="es-AR" dirty="0"/>
            </a:p>
          </p:txBody>
        </p:sp>
        <p:cxnSp>
          <p:nvCxnSpPr>
            <p:cNvPr id="9" name="10 Conector recto de flecha"/>
            <p:cNvCxnSpPr/>
            <p:nvPr/>
          </p:nvCxnSpPr>
          <p:spPr>
            <a:xfrm>
              <a:off x="2267744" y="1988840"/>
              <a:ext cx="64807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11 CuadroTexto"/>
            <p:cNvSpPr txBox="1"/>
            <p:nvPr/>
          </p:nvSpPr>
          <p:spPr>
            <a:xfrm>
              <a:off x="2915816" y="1988840"/>
              <a:ext cx="2035494" cy="369332"/>
            </a:xfrm>
            <a:prstGeom prst="rect">
              <a:avLst/>
            </a:prstGeom>
            <a:noFill/>
          </p:spPr>
          <p:txBody>
            <a:bodyPr wrap="none" rtlCol="0">
              <a:spAutoFit/>
            </a:bodyPr>
            <a:lstStyle/>
            <a:p>
              <a:r>
                <a:rPr lang="es-AR" dirty="0" smtClean="0"/>
                <a:t>Avisos en carteleras</a:t>
              </a:r>
              <a:endParaRPr lang="es-AR" dirty="0"/>
            </a:p>
          </p:txBody>
        </p:sp>
        <p:cxnSp>
          <p:nvCxnSpPr>
            <p:cNvPr id="11" name="13 Conector recto de flecha"/>
            <p:cNvCxnSpPr/>
            <p:nvPr/>
          </p:nvCxnSpPr>
          <p:spPr>
            <a:xfrm>
              <a:off x="2267744" y="1988840"/>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4 CuadroTexto"/>
            <p:cNvSpPr txBox="1"/>
            <p:nvPr/>
          </p:nvSpPr>
          <p:spPr>
            <a:xfrm>
              <a:off x="2843808" y="2420888"/>
              <a:ext cx="2311851" cy="369332"/>
            </a:xfrm>
            <a:prstGeom prst="rect">
              <a:avLst/>
            </a:prstGeom>
            <a:noFill/>
          </p:spPr>
          <p:txBody>
            <a:bodyPr wrap="none" rtlCol="0">
              <a:spAutoFit/>
            </a:bodyPr>
            <a:lstStyle/>
            <a:p>
              <a:r>
                <a:rPr lang="es-AR" dirty="0" smtClean="0"/>
                <a:t>Disposición de oficinas</a:t>
              </a:r>
              <a:endParaRPr lang="es-AR" dirty="0"/>
            </a:p>
          </p:txBody>
        </p:sp>
        <p:grpSp>
          <p:nvGrpSpPr>
            <p:cNvPr id="6" name="17 Grupo"/>
            <p:cNvGrpSpPr/>
            <p:nvPr/>
          </p:nvGrpSpPr>
          <p:grpSpPr>
            <a:xfrm>
              <a:off x="924744" y="3165376"/>
              <a:ext cx="1224136" cy="576064"/>
              <a:chOff x="852736" y="3741440"/>
              <a:chExt cx="1224136" cy="576064"/>
            </a:xfrm>
          </p:grpSpPr>
          <p:sp>
            <p:nvSpPr>
              <p:cNvPr id="35" name="16 Elipse"/>
              <p:cNvSpPr/>
              <p:nvPr/>
            </p:nvSpPr>
            <p:spPr>
              <a:xfrm>
                <a:off x="852736" y="3741440"/>
                <a:ext cx="1224136" cy="576064"/>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15 CuadroTexto"/>
              <p:cNvSpPr txBox="1"/>
              <p:nvPr/>
            </p:nvSpPr>
            <p:spPr>
              <a:xfrm>
                <a:off x="899592" y="3861048"/>
                <a:ext cx="993734" cy="369332"/>
              </a:xfrm>
              <a:prstGeom prst="rect">
                <a:avLst/>
              </a:prstGeom>
              <a:noFill/>
            </p:spPr>
            <p:txBody>
              <a:bodyPr wrap="none" rtlCol="0">
                <a:spAutoFit/>
              </a:bodyPr>
              <a:lstStyle/>
              <a:p>
                <a:r>
                  <a:rPr lang="es-AR" dirty="0" smtClean="0"/>
                  <a:t>FORMAL</a:t>
                </a:r>
                <a:endParaRPr lang="es-AR" dirty="0"/>
              </a:p>
            </p:txBody>
          </p:sp>
        </p:grpSp>
        <p:cxnSp>
          <p:nvCxnSpPr>
            <p:cNvPr id="14" name="19 Conector recto de flecha"/>
            <p:cNvCxnSpPr/>
            <p:nvPr/>
          </p:nvCxnSpPr>
          <p:spPr>
            <a:xfrm>
              <a:off x="2195736" y="3501008"/>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20 CuadroTexto"/>
            <p:cNvSpPr txBox="1"/>
            <p:nvPr/>
          </p:nvSpPr>
          <p:spPr>
            <a:xfrm>
              <a:off x="2627784" y="3284984"/>
              <a:ext cx="1976182" cy="369332"/>
            </a:xfrm>
            <a:prstGeom prst="rect">
              <a:avLst/>
            </a:prstGeom>
            <a:noFill/>
          </p:spPr>
          <p:txBody>
            <a:bodyPr wrap="none" rtlCol="0">
              <a:spAutoFit/>
            </a:bodyPr>
            <a:lstStyle/>
            <a:p>
              <a:r>
                <a:rPr lang="es-AR" dirty="0" smtClean="0"/>
                <a:t>Correo Electrónico </a:t>
              </a:r>
              <a:endParaRPr lang="es-AR" dirty="0"/>
            </a:p>
          </p:txBody>
        </p:sp>
        <p:cxnSp>
          <p:nvCxnSpPr>
            <p:cNvPr id="16" name="22 Conector recto de flecha"/>
            <p:cNvCxnSpPr>
              <a:stCxn id="15" idx="3"/>
            </p:cNvCxnSpPr>
            <p:nvPr/>
          </p:nvCxnSpPr>
          <p:spPr>
            <a:xfrm flipV="1">
              <a:off x="4603966" y="3429000"/>
              <a:ext cx="544098"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23 CuadroTexto"/>
            <p:cNvSpPr txBox="1"/>
            <p:nvPr/>
          </p:nvSpPr>
          <p:spPr>
            <a:xfrm>
              <a:off x="5148064" y="3284984"/>
              <a:ext cx="2286780" cy="369332"/>
            </a:xfrm>
            <a:prstGeom prst="rect">
              <a:avLst/>
            </a:prstGeom>
            <a:noFill/>
          </p:spPr>
          <p:txBody>
            <a:bodyPr wrap="none" rtlCol="0">
              <a:spAutoFit/>
            </a:bodyPr>
            <a:lstStyle/>
            <a:p>
              <a:r>
                <a:rPr lang="es-AR" dirty="0" smtClean="0"/>
                <a:t>Del paquete Microsoft</a:t>
              </a:r>
              <a:endParaRPr lang="es-AR" dirty="0"/>
            </a:p>
          </p:txBody>
        </p:sp>
        <p:cxnSp>
          <p:nvCxnSpPr>
            <p:cNvPr id="18" name="25 Conector recto de flecha"/>
            <p:cNvCxnSpPr/>
            <p:nvPr/>
          </p:nvCxnSpPr>
          <p:spPr>
            <a:xfrm>
              <a:off x="2195736" y="3501008"/>
              <a:ext cx="43204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26 CuadroTexto"/>
            <p:cNvSpPr txBox="1"/>
            <p:nvPr/>
          </p:nvSpPr>
          <p:spPr>
            <a:xfrm>
              <a:off x="2627784" y="3861048"/>
              <a:ext cx="2717411" cy="369332"/>
            </a:xfrm>
            <a:prstGeom prst="rect">
              <a:avLst/>
            </a:prstGeom>
            <a:noFill/>
          </p:spPr>
          <p:txBody>
            <a:bodyPr wrap="none" rtlCol="0">
              <a:spAutoFit/>
            </a:bodyPr>
            <a:lstStyle/>
            <a:p>
              <a:r>
                <a:rPr lang="es-AR" dirty="0" smtClean="0"/>
                <a:t>Blog de Recursos Humanos</a:t>
              </a:r>
              <a:endParaRPr lang="es-AR" dirty="0"/>
            </a:p>
          </p:txBody>
        </p:sp>
        <p:cxnSp>
          <p:nvCxnSpPr>
            <p:cNvPr id="20" name="28 Conector recto de flecha"/>
            <p:cNvCxnSpPr/>
            <p:nvPr/>
          </p:nvCxnSpPr>
          <p:spPr>
            <a:xfrm>
              <a:off x="2195736" y="3501008"/>
              <a:ext cx="28803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9 CuadroTexto"/>
            <p:cNvSpPr txBox="1"/>
            <p:nvPr/>
          </p:nvSpPr>
          <p:spPr>
            <a:xfrm>
              <a:off x="2483768" y="4365104"/>
              <a:ext cx="2471831" cy="369332"/>
            </a:xfrm>
            <a:prstGeom prst="rect">
              <a:avLst/>
            </a:prstGeom>
            <a:noFill/>
          </p:spPr>
          <p:txBody>
            <a:bodyPr wrap="none" rtlCol="0">
              <a:spAutoFit/>
            </a:bodyPr>
            <a:lstStyle/>
            <a:p>
              <a:r>
                <a:rPr lang="es-AR" dirty="0" smtClean="0"/>
                <a:t>Foros de comunicación</a:t>
              </a:r>
              <a:endParaRPr lang="es-AR" dirty="0"/>
            </a:p>
          </p:txBody>
        </p:sp>
        <p:cxnSp>
          <p:nvCxnSpPr>
            <p:cNvPr id="22" name="31 Conector recto de flecha"/>
            <p:cNvCxnSpPr>
              <a:stCxn id="21" idx="3"/>
            </p:cNvCxnSpPr>
            <p:nvPr/>
          </p:nvCxnSpPr>
          <p:spPr>
            <a:xfrm flipV="1">
              <a:off x="4955599" y="4437112"/>
              <a:ext cx="336481" cy="112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32 CuadroTexto"/>
            <p:cNvSpPr txBox="1"/>
            <p:nvPr/>
          </p:nvSpPr>
          <p:spPr>
            <a:xfrm>
              <a:off x="5292080" y="4221088"/>
              <a:ext cx="1192378" cy="369332"/>
            </a:xfrm>
            <a:prstGeom prst="rect">
              <a:avLst/>
            </a:prstGeom>
            <a:noFill/>
          </p:spPr>
          <p:txBody>
            <a:bodyPr wrap="none" rtlCol="0">
              <a:spAutoFit/>
            </a:bodyPr>
            <a:lstStyle/>
            <a:p>
              <a:r>
                <a:rPr lang="es-AR" dirty="0" smtClean="0"/>
                <a:t>Personales</a:t>
              </a:r>
              <a:endParaRPr lang="es-AR" dirty="0"/>
            </a:p>
          </p:txBody>
        </p:sp>
        <p:cxnSp>
          <p:nvCxnSpPr>
            <p:cNvPr id="24" name="34 Conector recto de flecha"/>
            <p:cNvCxnSpPr>
              <a:stCxn id="23" idx="3"/>
            </p:cNvCxnSpPr>
            <p:nvPr/>
          </p:nvCxnSpPr>
          <p:spPr>
            <a:xfrm flipV="1">
              <a:off x="6484458" y="4221088"/>
              <a:ext cx="247782"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35 CuadroTexto"/>
            <p:cNvSpPr txBox="1"/>
            <p:nvPr/>
          </p:nvSpPr>
          <p:spPr>
            <a:xfrm>
              <a:off x="6660232" y="4005064"/>
              <a:ext cx="2225802" cy="369332"/>
            </a:xfrm>
            <a:prstGeom prst="rect">
              <a:avLst/>
            </a:prstGeom>
            <a:noFill/>
          </p:spPr>
          <p:txBody>
            <a:bodyPr wrap="none" rtlCol="0">
              <a:spAutoFit/>
            </a:bodyPr>
            <a:lstStyle/>
            <a:p>
              <a:r>
                <a:rPr lang="es-AR" dirty="0" smtClean="0"/>
                <a:t>Interdepartamentales</a:t>
              </a:r>
              <a:endParaRPr lang="es-AR" dirty="0"/>
            </a:p>
          </p:txBody>
        </p:sp>
        <p:cxnSp>
          <p:nvCxnSpPr>
            <p:cNvPr id="26" name="37 Conector recto de flecha"/>
            <p:cNvCxnSpPr>
              <a:stCxn id="23" idx="3"/>
            </p:cNvCxnSpPr>
            <p:nvPr/>
          </p:nvCxnSpPr>
          <p:spPr>
            <a:xfrm>
              <a:off x="6484458" y="4405754"/>
              <a:ext cx="175774" cy="247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38 CuadroTexto"/>
            <p:cNvSpPr txBox="1"/>
            <p:nvPr/>
          </p:nvSpPr>
          <p:spPr>
            <a:xfrm>
              <a:off x="6660232" y="4437112"/>
              <a:ext cx="1627561" cy="369332"/>
            </a:xfrm>
            <a:prstGeom prst="rect">
              <a:avLst/>
            </a:prstGeom>
            <a:noFill/>
          </p:spPr>
          <p:txBody>
            <a:bodyPr wrap="none" rtlCol="0">
              <a:spAutoFit/>
            </a:bodyPr>
            <a:lstStyle/>
            <a:p>
              <a:r>
                <a:rPr lang="es-AR" dirty="0" smtClean="0"/>
                <a:t>Internacionales</a:t>
              </a:r>
              <a:endParaRPr lang="es-AR" dirty="0"/>
            </a:p>
          </p:txBody>
        </p:sp>
        <p:cxnSp>
          <p:nvCxnSpPr>
            <p:cNvPr id="28" name="40 Conector recto de flecha"/>
            <p:cNvCxnSpPr/>
            <p:nvPr/>
          </p:nvCxnSpPr>
          <p:spPr>
            <a:xfrm>
              <a:off x="2195736" y="3501008"/>
              <a:ext cx="144016"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41 CuadroTexto"/>
            <p:cNvSpPr txBox="1"/>
            <p:nvPr/>
          </p:nvSpPr>
          <p:spPr>
            <a:xfrm>
              <a:off x="2195736" y="5229200"/>
              <a:ext cx="1138389" cy="369332"/>
            </a:xfrm>
            <a:prstGeom prst="rect">
              <a:avLst/>
            </a:prstGeom>
            <a:noFill/>
          </p:spPr>
          <p:txBody>
            <a:bodyPr wrap="none" rtlCol="0">
              <a:spAutoFit/>
            </a:bodyPr>
            <a:lstStyle/>
            <a:p>
              <a:r>
                <a:rPr lang="es-AR" dirty="0" smtClean="0"/>
                <a:t>“Intranet”</a:t>
              </a:r>
              <a:endParaRPr lang="es-AR" dirty="0"/>
            </a:p>
          </p:txBody>
        </p:sp>
        <p:cxnSp>
          <p:nvCxnSpPr>
            <p:cNvPr id="30" name="43 Conector recto de flecha"/>
            <p:cNvCxnSpPr>
              <a:stCxn id="29" idx="3"/>
            </p:cNvCxnSpPr>
            <p:nvPr/>
          </p:nvCxnSpPr>
          <p:spPr>
            <a:xfrm flipV="1">
              <a:off x="3334125" y="5373216"/>
              <a:ext cx="517795"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44 CuadroTexto"/>
            <p:cNvSpPr txBox="1"/>
            <p:nvPr/>
          </p:nvSpPr>
          <p:spPr>
            <a:xfrm>
              <a:off x="3851920" y="5157192"/>
              <a:ext cx="3242041" cy="369332"/>
            </a:xfrm>
            <a:prstGeom prst="rect">
              <a:avLst/>
            </a:prstGeom>
            <a:noFill/>
          </p:spPr>
          <p:txBody>
            <a:bodyPr wrap="none" rtlCol="0">
              <a:spAutoFit/>
            </a:bodyPr>
            <a:lstStyle/>
            <a:p>
              <a:r>
                <a:rPr lang="es-AR" dirty="0" smtClean="0"/>
                <a:t>Muestra datos de Bayer Mundial</a:t>
              </a:r>
              <a:endParaRPr lang="es-AR" dirty="0"/>
            </a:p>
          </p:txBody>
        </p:sp>
        <p:cxnSp>
          <p:nvCxnSpPr>
            <p:cNvPr id="32" name="46 Conector recto de flecha"/>
            <p:cNvCxnSpPr>
              <a:stCxn id="31" idx="2"/>
            </p:cNvCxnSpPr>
            <p:nvPr/>
          </p:nvCxnSpPr>
          <p:spPr>
            <a:xfrm>
              <a:off x="5472941" y="5526524"/>
              <a:ext cx="35163" cy="206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47 CuadroTexto"/>
            <p:cNvSpPr txBox="1"/>
            <p:nvPr/>
          </p:nvSpPr>
          <p:spPr>
            <a:xfrm>
              <a:off x="3851920" y="5733256"/>
              <a:ext cx="4063933" cy="646331"/>
            </a:xfrm>
            <a:prstGeom prst="rect">
              <a:avLst/>
            </a:prstGeom>
            <a:noFill/>
          </p:spPr>
          <p:txBody>
            <a:bodyPr wrap="none" rtlCol="0">
              <a:spAutoFit/>
            </a:bodyPr>
            <a:lstStyle/>
            <a:p>
              <a:r>
                <a:rPr lang="es-AR" dirty="0" smtClean="0"/>
                <a:t>Por ejemplo lanzamiento de productos </a:t>
              </a:r>
            </a:p>
            <a:p>
              <a:r>
                <a:rPr lang="es-AR" dirty="0" smtClean="0"/>
                <a:t>en el mundo</a:t>
              </a:r>
              <a:endParaRPr lang="es-AR" dirty="0"/>
            </a:p>
          </p:txBody>
        </p:sp>
        <p:pic>
          <p:nvPicPr>
            <p:cNvPr id="34" name="48 Imagen" descr="cartell.jpg"/>
            <p:cNvPicPr>
              <a:picLocks noChangeAspect="1"/>
            </p:cNvPicPr>
            <p:nvPr/>
          </p:nvPicPr>
          <p:blipFill>
            <a:blip r:embed="rId3" cstate="print"/>
            <a:stretch>
              <a:fillRect/>
            </a:stretch>
          </p:blipFill>
          <p:spPr>
            <a:xfrm>
              <a:off x="6732240" y="1412776"/>
              <a:ext cx="1584176" cy="1398582"/>
            </a:xfrm>
            <a:prstGeom prst="rect">
              <a:avLst/>
            </a:prstGeom>
          </p:spPr>
        </p:pic>
      </p:grpSp>
    </p:spTree>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Rectangle 2"/>
          <p:cNvSpPr/>
          <p:nvPr/>
        </p:nvSpPr>
        <p:spPr>
          <a:xfrm>
            <a:off x="1219200" y="2895600"/>
            <a:ext cx="6807123" cy="101566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3"/>
                </a:solidFill>
                <a:latin typeface="+mj-lt"/>
              </a:rPr>
              <a:t>ORGANIZACION</a:t>
            </a:r>
            <a:r>
              <a:rPr lang="en-US" sz="6000" b="1" dirty="0" smtClean="0">
                <a:ln/>
                <a:solidFill>
                  <a:schemeClr val="accent3"/>
                </a:solidFill>
                <a:latin typeface="+mj-lt"/>
              </a:rPr>
              <a:t> </a:t>
            </a:r>
            <a:endParaRPr lang="en-US" sz="6000" b="1" dirty="0">
              <a:ln/>
              <a:solidFill>
                <a:schemeClr val="accent3"/>
              </a:solidFill>
              <a:latin typeface="+mj-lt"/>
            </a:endParaRPr>
          </a:p>
        </p:txBody>
      </p:sp>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aphicFrame>
        <p:nvGraphicFramePr>
          <p:cNvPr id="5" name="Diagram 4"/>
          <p:cNvGraphicFramePr/>
          <p:nvPr/>
        </p:nvGraphicFramePr>
        <p:xfrm>
          <a:off x="228600" y="762000"/>
          <a:ext cx="7239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mg_organisation.png"/>
          <p:cNvPicPr>
            <a:picLocks noChangeAspect="1"/>
          </p:cNvPicPr>
          <p:nvPr/>
        </p:nvPicPr>
        <p:blipFill>
          <a:blip r:embed="rId8" cstate="print"/>
          <a:stretch>
            <a:fillRect/>
          </a:stretch>
        </p:blipFill>
        <p:spPr>
          <a:xfrm>
            <a:off x="381000" y="3962400"/>
            <a:ext cx="4191000" cy="3169229"/>
          </a:xfrm>
          <a:prstGeom prst="rect">
            <a:avLst/>
          </a:prstGeom>
        </p:spPr>
      </p:pic>
    </p:spTree>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pic>
        <p:nvPicPr>
          <p:cNvPr id="3" name="Picture 2" descr="Marijn_Dekkers_new_Bayer_CEO_by_Latuff2.png"/>
          <p:cNvPicPr>
            <a:picLocks noChangeAspect="1"/>
          </p:cNvPicPr>
          <p:nvPr/>
        </p:nvPicPr>
        <p:blipFill>
          <a:blip r:embed="rId3" cstate="print"/>
          <a:stretch>
            <a:fillRect/>
          </a:stretch>
        </p:blipFill>
        <p:spPr>
          <a:xfrm>
            <a:off x="533400" y="1981200"/>
            <a:ext cx="5660464" cy="4446609"/>
          </a:xfrm>
          <a:prstGeom prst="rect">
            <a:avLst/>
          </a:prstGeom>
        </p:spPr>
      </p:pic>
      <p:sp>
        <p:nvSpPr>
          <p:cNvPr id="5" name="TextBox 4"/>
          <p:cNvSpPr txBox="1"/>
          <p:nvPr/>
        </p:nvSpPr>
        <p:spPr>
          <a:xfrm>
            <a:off x="304800" y="1066800"/>
            <a:ext cx="8610600" cy="58477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s-ES_tradnl" sz="3200" b="1" dirty="0" err="1" smtClean="0">
                <a:ln/>
                <a:solidFill>
                  <a:schemeClr val="accent3"/>
                </a:solidFill>
              </a:rPr>
              <a:t>Marijn</a:t>
            </a:r>
            <a:r>
              <a:rPr lang="es-ES_tradnl" sz="3200" b="1" dirty="0" smtClean="0">
                <a:ln/>
                <a:solidFill>
                  <a:schemeClr val="accent3"/>
                </a:solidFill>
              </a:rPr>
              <a:t> </a:t>
            </a:r>
            <a:r>
              <a:rPr lang="es-ES_tradnl" sz="3200" b="1" dirty="0" err="1" smtClean="0">
                <a:ln/>
                <a:solidFill>
                  <a:schemeClr val="accent3"/>
                </a:solidFill>
              </a:rPr>
              <a:t>Dekkers</a:t>
            </a:r>
            <a:r>
              <a:rPr lang="es-ES_tradnl" sz="3200" b="1" dirty="0" smtClean="0">
                <a:ln/>
                <a:solidFill>
                  <a:schemeClr val="accent3"/>
                </a:solidFill>
              </a:rPr>
              <a:t> – Presidente de Bayer</a:t>
            </a:r>
            <a:endParaRPr lang="es-ES_tradnl" sz="3200" b="1" dirty="0">
              <a:ln/>
              <a:solidFill>
                <a:schemeClr val="accent3"/>
              </a:solidFill>
            </a:endParaRPr>
          </a:p>
        </p:txBody>
      </p:sp>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Callout 5"/>
          <p:cNvSpPr/>
          <p:nvPr/>
        </p:nvSpPr>
        <p:spPr>
          <a:xfrm rot="10800000">
            <a:off x="3124200" y="4419600"/>
            <a:ext cx="4191000" cy="1828800"/>
          </a:xfrm>
          <a:prstGeom prst="rightArrowCallout">
            <a:avLst>
              <a:gd name="adj1" fmla="val 40152"/>
              <a:gd name="adj2" fmla="val 31061"/>
              <a:gd name="adj3" fmla="val 54546"/>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7" name="TextBox 6"/>
          <p:cNvSpPr txBox="1"/>
          <p:nvPr/>
        </p:nvSpPr>
        <p:spPr>
          <a:xfrm>
            <a:off x="4648200" y="4724400"/>
            <a:ext cx="2895600" cy="1200329"/>
          </a:xfrm>
          <a:prstGeom prst="rect">
            <a:avLst/>
          </a:prstGeom>
          <a:noFill/>
        </p:spPr>
        <p:txBody>
          <a:bodyPr wrap="square" rtlCol="0">
            <a:spAutoFit/>
          </a:bodyPr>
          <a:lstStyle/>
          <a:p>
            <a:r>
              <a:rPr lang="es-ES_tradnl" sz="3600" dirty="0" smtClean="0">
                <a:latin typeface="+mj-lt"/>
              </a:rPr>
              <a:t>CONSEJO DE SUPERVISION</a:t>
            </a:r>
            <a:endParaRPr lang="es-ES_tradnl" sz="3600" dirty="0">
              <a:latin typeface="+mj-lt"/>
            </a:endParaRPr>
          </a:p>
        </p:txBody>
      </p:sp>
      <p:sp>
        <p:nvSpPr>
          <p:cNvPr id="8" name="TextBox 7"/>
          <p:cNvSpPr txBox="1"/>
          <p:nvPr/>
        </p:nvSpPr>
        <p:spPr>
          <a:xfrm>
            <a:off x="-304800" y="4953000"/>
            <a:ext cx="3962400" cy="646331"/>
          </a:xfrm>
          <a:prstGeom prst="rect">
            <a:avLst/>
          </a:prstGeom>
          <a:noFill/>
        </p:spPr>
        <p:txBody>
          <a:bodyPr wrap="square" rtlCol="0">
            <a:spAutoFit/>
          </a:bodyPr>
          <a:lstStyle/>
          <a:p>
            <a:pPr lvl="1"/>
            <a:r>
              <a:rPr lang="es-ES_tradnl" sz="3600" dirty="0" smtClean="0">
                <a:latin typeface="+mj-lt"/>
              </a:rPr>
              <a:t>21 MIEMBROS</a:t>
            </a:r>
            <a:endParaRPr lang="es-ES_tradnl" sz="3600" dirty="0">
              <a:latin typeface="+mj-lt"/>
            </a:endParaRPr>
          </a:p>
        </p:txBody>
      </p:sp>
      <p:graphicFrame>
        <p:nvGraphicFramePr>
          <p:cNvPr id="12" name="Diagram 11"/>
          <p:cNvGraphicFramePr/>
          <p:nvPr/>
        </p:nvGraphicFramePr>
        <p:xfrm>
          <a:off x="152400" y="0"/>
          <a:ext cx="8839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aphicFrame>
        <p:nvGraphicFramePr>
          <p:cNvPr id="3" name="Chart 2"/>
          <p:cNvGraphicFramePr/>
          <p:nvPr/>
        </p:nvGraphicFramePr>
        <p:xfrm>
          <a:off x="1295400" y="838200"/>
          <a:ext cx="7467600"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093642" y="685800"/>
            <a:ext cx="593617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smtClean="0">
                <a:ln/>
                <a:solidFill>
                  <a:schemeClr val="accent3"/>
                </a:solidFill>
                <a:effectLst/>
              </a:rPr>
              <a:t>Fuerza</a:t>
            </a:r>
            <a:r>
              <a:rPr lang="en-US" sz="5400" b="1" cap="none" spc="0" dirty="0" smtClean="0">
                <a:ln/>
                <a:solidFill>
                  <a:schemeClr val="accent3"/>
                </a:solidFill>
                <a:effectLst/>
              </a:rPr>
              <a:t> de </a:t>
            </a:r>
            <a:r>
              <a:rPr lang="en-US" sz="5400" b="1" cap="none" spc="0" dirty="0" err="1" smtClean="0">
                <a:ln/>
                <a:solidFill>
                  <a:schemeClr val="accent3"/>
                </a:solidFill>
                <a:effectLst/>
              </a:rPr>
              <a:t>Trabajo</a:t>
            </a:r>
            <a:endParaRPr lang="en-US" sz="5400" b="1" cap="none" spc="0" dirty="0">
              <a:ln/>
              <a:solidFill>
                <a:schemeClr val="accent3"/>
              </a:solidFill>
              <a:effectLst/>
            </a:endParaRPr>
          </a:p>
        </p:txBody>
      </p:sp>
      <p:pic>
        <p:nvPicPr>
          <p:cNvPr id="6" name="Picture 5" descr="Rotating_Earth_Animation.gif"/>
          <p:cNvPicPr>
            <a:picLocks noChangeAspect="1"/>
          </p:cNvPicPr>
          <p:nvPr/>
        </p:nvPicPr>
        <p:blipFill>
          <a:blip r:embed="rId4" cstate="print"/>
          <a:stretch>
            <a:fillRect/>
          </a:stretch>
        </p:blipFill>
        <p:spPr>
          <a:xfrm>
            <a:off x="0" y="4933950"/>
            <a:ext cx="1924050" cy="1924050"/>
          </a:xfrm>
          <a:prstGeom prst="ellipse">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nnovation1_en_zoomed.jpg"/>
          <p:cNvPicPr>
            <a:picLocks noChangeAspect="1"/>
          </p:cNvPicPr>
          <p:nvPr/>
        </p:nvPicPr>
        <p:blipFill>
          <a:blip r:embed="rId2" cstate="print"/>
          <a:stretch>
            <a:fillRect/>
          </a:stretch>
        </p:blipFill>
        <p:spPr>
          <a:xfrm>
            <a:off x="16727" y="0"/>
            <a:ext cx="9127273" cy="6858000"/>
          </a:xfrm>
          <a:prstGeom prst="rect">
            <a:avLst/>
          </a:prstGeom>
        </p:spPr>
      </p:pic>
      <p:pic>
        <p:nvPicPr>
          <p:cNvPr id="8" name="Picture 7" descr="innovation1_en_zoomed.png"/>
          <p:cNvPicPr>
            <a:picLocks noChangeAspect="1"/>
          </p:cNvPicPr>
          <p:nvPr/>
        </p:nvPicPr>
        <p:blipFill>
          <a:blip r:embed="rId3" cstate="print"/>
          <a:stretch>
            <a:fillRect/>
          </a:stretch>
        </p:blipFill>
        <p:spPr>
          <a:xfrm>
            <a:off x="0" y="0"/>
            <a:ext cx="9144000" cy="6858000"/>
          </a:xfrm>
          <a:prstGeom prst="rect">
            <a:avLst/>
          </a:prstGeom>
        </p:spPr>
      </p:pic>
      <p:graphicFrame>
        <p:nvGraphicFramePr>
          <p:cNvPr id="6" name="Diagram 5"/>
          <p:cNvGraphicFramePr/>
          <p:nvPr/>
        </p:nvGraphicFramePr>
        <p:xfrm>
          <a:off x="304800" y="0"/>
          <a:ext cx="88392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Bbs_crs_rgb_300.png"/>
          <p:cNvPicPr>
            <a:picLocks noChangeAspect="1"/>
          </p:cNvPicPr>
          <p:nvPr/>
        </p:nvPicPr>
        <p:blipFill>
          <a:blip r:embed="rId9" cstate="print"/>
          <a:stretch>
            <a:fillRect/>
          </a:stretch>
        </p:blipFill>
        <p:spPr>
          <a:xfrm>
            <a:off x="7696200" y="5410200"/>
            <a:ext cx="1295834" cy="1295834"/>
          </a:xfrm>
          <a:prstGeom prst="rect">
            <a:avLst/>
          </a:prstGeom>
        </p:spPr>
      </p:pic>
    </p:spTree>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Rectangle 2"/>
          <p:cNvSpPr/>
          <p:nvPr/>
        </p:nvSpPr>
        <p:spPr>
          <a:xfrm>
            <a:off x="430592" y="2209800"/>
            <a:ext cx="8210516" cy="2585323"/>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outerShdw blurRad="38100" dist="38100" dir="2700000" algn="tl">
                    <a:srgbClr val="000000">
                      <a:alpha val="43137"/>
                    </a:srgbClr>
                  </a:outerShdw>
                </a:effectLst>
              </a:rPr>
              <a:t>VUELTA A LA SOCIEDAD</a:t>
            </a:r>
          </a:p>
          <a:p>
            <a:pPr algn="ctr"/>
            <a:endParaRPr lang="en-US" sz="5400" b="1" dirty="0" smtClean="0">
              <a:ln/>
              <a:solidFill>
                <a:schemeClr val="accent3"/>
              </a:solidFill>
              <a:effectLst>
                <a:outerShdw blurRad="38100" dist="38100" dir="2700000" algn="tl">
                  <a:srgbClr val="000000">
                    <a:alpha val="43137"/>
                  </a:srgbClr>
                </a:outerShdw>
              </a:effectLst>
            </a:endParaRPr>
          </a:p>
          <a:p>
            <a:pPr algn="ctr"/>
            <a:r>
              <a:rPr lang="en-US" sz="5400" b="1" cap="none" spc="0" dirty="0" smtClean="0">
                <a:ln/>
                <a:solidFill>
                  <a:schemeClr val="accent3"/>
                </a:solidFill>
                <a:effectLst>
                  <a:outerShdw blurRad="38100" dist="38100" dir="2700000" algn="tl">
                    <a:srgbClr val="000000">
                      <a:alpha val="43137"/>
                    </a:srgbClr>
                  </a:outerShdw>
                </a:effectLst>
              </a:rPr>
              <a:t>IMPUESTOS</a:t>
            </a:r>
            <a:endParaRPr lang="en-US" sz="5400" b="1" cap="none" spc="0" dirty="0">
              <a:ln/>
              <a:solidFill>
                <a:schemeClr val="accent3"/>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457200" y="2746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Medio ambiente</a:t>
            </a:r>
            <a:endParaRPr kumimoji="0" lang="es-E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2 Marcador de contenido"/>
          <p:cNvSpPr txBox="1">
            <a:spLocks/>
          </p:cNvSpPr>
          <p:nvPr/>
        </p:nvSpPr>
        <p:spPr>
          <a:xfrm>
            <a:off x="457200" y="1600200"/>
            <a:ext cx="8229600" cy="4525963"/>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400" b="0" i="0" u="none" strike="noStrike" kern="1200" cap="none" spc="0" normalizeH="0" baseline="0" noProof="0" smtClean="0">
                <a:ln>
                  <a:noFill/>
                </a:ln>
                <a:solidFill>
                  <a:schemeClr val="tx1"/>
                </a:solidFill>
                <a:effectLst/>
                <a:uLnTx/>
                <a:uFillTx/>
                <a:latin typeface="+mn-lt"/>
                <a:ea typeface="+mn-ea"/>
                <a:cs typeface="+mn-cs"/>
              </a:rPr>
              <a:t>En Bayer, la protección del medio ambiente está firmemente anclada en la política de empresa desde hace muchos años.</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7 CuadroTexto"/>
          <p:cNvSpPr txBox="1"/>
          <p:nvPr/>
        </p:nvSpPr>
        <p:spPr>
          <a:xfrm>
            <a:off x="457200" y="2590800"/>
            <a:ext cx="3168352" cy="954107"/>
          </a:xfrm>
          <a:prstGeom prst="rect">
            <a:avLst/>
          </a:prstGeom>
          <a:noFill/>
        </p:spPr>
        <p:txBody>
          <a:bodyPr wrap="square" rtlCol="0">
            <a:spAutoFit/>
          </a:bodyPr>
          <a:lstStyle/>
          <a:p>
            <a:r>
              <a:rPr lang="es-ES" sz="2800" dirty="0" smtClean="0"/>
              <a:t>Plan de segregación </a:t>
            </a:r>
          </a:p>
          <a:p>
            <a:r>
              <a:rPr lang="es-ES" sz="2800" dirty="0" smtClean="0"/>
              <a:t>de residuos</a:t>
            </a:r>
            <a:endParaRPr lang="es-ES" sz="2800" dirty="0"/>
          </a:p>
        </p:txBody>
      </p:sp>
      <p:sp>
        <p:nvSpPr>
          <p:cNvPr id="7" name="8 Rectángulo"/>
          <p:cNvSpPr/>
          <p:nvPr/>
        </p:nvSpPr>
        <p:spPr>
          <a:xfrm>
            <a:off x="539552" y="4725144"/>
            <a:ext cx="3528392" cy="646331"/>
          </a:xfrm>
          <a:prstGeom prst="rect">
            <a:avLst/>
          </a:prstGeom>
        </p:spPr>
        <p:txBody>
          <a:bodyPr wrap="square">
            <a:spAutoFit/>
          </a:bodyPr>
          <a:lstStyle/>
          <a:p>
            <a:r>
              <a:rPr lang="es-ES" dirty="0"/>
              <a:t>separan lo que son plásticos celulósicos, papel, </a:t>
            </a:r>
            <a:r>
              <a:rPr lang="es-ES" dirty="0" smtClean="0"/>
              <a:t>cartón</a:t>
            </a:r>
            <a:endParaRPr lang="es-ES" dirty="0"/>
          </a:p>
        </p:txBody>
      </p:sp>
      <p:cxnSp>
        <p:nvCxnSpPr>
          <p:cNvPr id="8" name="10 Conector recto de flecha"/>
          <p:cNvCxnSpPr/>
          <p:nvPr/>
        </p:nvCxnSpPr>
        <p:spPr>
          <a:xfrm>
            <a:off x="1907704" y="3933056"/>
            <a:ext cx="0"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13 Conector recto de flecha"/>
          <p:cNvCxnSpPr/>
          <p:nvPr/>
        </p:nvCxnSpPr>
        <p:spPr>
          <a:xfrm>
            <a:off x="3923928" y="3356992"/>
            <a:ext cx="136815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14 CuadroTexto"/>
          <p:cNvSpPr txBox="1"/>
          <p:nvPr/>
        </p:nvSpPr>
        <p:spPr>
          <a:xfrm>
            <a:off x="5868144" y="2924944"/>
            <a:ext cx="2376264" cy="2308324"/>
          </a:xfrm>
          <a:prstGeom prst="rect">
            <a:avLst/>
          </a:prstGeom>
          <a:noFill/>
        </p:spPr>
        <p:txBody>
          <a:bodyPr wrap="square" rtlCol="0">
            <a:spAutoFit/>
          </a:bodyPr>
          <a:lstStyle/>
          <a:p>
            <a:r>
              <a:rPr lang="es-ES" dirty="0"/>
              <a:t>T</a:t>
            </a:r>
            <a:r>
              <a:rPr lang="es-ES" dirty="0" smtClean="0"/>
              <a:t>odos los demás residuos que sean asimilables a domiciliario (</a:t>
            </a:r>
            <a:r>
              <a:rPr lang="es-ES" dirty="0" err="1" smtClean="0"/>
              <a:t>ej</a:t>
            </a:r>
            <a:r>
              <a:rPr lang="es-ES" dirty="0" smtClean="0"/>
              <a:t>: lo que tiras en el tacho de una oficina, residuos de comida) se tira en el CEAMSE.</a:t>
            </a:r>
            <a:endParaRPr lang="es-ES" dirty="0"/>
          </a:p>
        </p:txBody>
      </p:sp>
      <p:cxnSp>
        <p:nvCxnSpPr>
          <p:cNvPr id="11" name="16 Conector recto de flecha"/>
          <p:cNvCxnSpPr/>
          <p:nvPr/>
        </p:nvCxnSpPr>
        <p:spPr>
          <a:xfrm>
            <a:off x="1259632" y="5949280"/>
            <a:ext cx="86409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18 Conector recto"/>
          <p:cNvCxnSpPr/>
          <p:nvPr/>
        </p:nvCxnSpPr>
        <p:spPr>
          <a:xfrm flipV="1">
            <a:off x="1259632" y="5661248"/>
            <a:ext cx="0" cy="288032"/>
          </a:xfrm>
          <a:prstGeom prst="line">
            <a:avLst/>
          </a:prstGeom>
        </p:spPr>
        <p:style>
          <a:lnRef idx="3">
            <a:schemeClr val="accent1"/>
          </a:lnRef>
          <a:fillRef idx="0">
            <a:schemeClr val="accent1"/>
          </a:fillRef>
          <a:effectRef idx="2">
            <a:schemeClr val="accent1"/>
          </a:effectRef>
          <a:fontRef idx="minor">
            <a:schemeClr val="tx1"/>
          </a:fontRef>
        </p:style>
      </p:cxnSp>
      <p:sp>
        <p:nvSpPr>
          <p:cNvPr id="13" name="Rectangle 1"/>
          <p:cNvSpPr>
            <a:spLocks noChangeArrowheads="1"/>
          </p:cNvSpPr>
          <p:nvPr/>
        </p:nvSpPr>
        <p:spPr bwMode="auto">
          <a:xfrm>
            <a:off x="2411760" y="5538138"/>
            <a:ext cx="520824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1400" dirty="0" smtClean="0">
                <a:latin typeface="Arial" pitchFamily="34" charset="0"/>
                <a:ea typeface="Arial" pitchFamily="34" charset="0"/>
                <a:cs typeface="Arial" pitchFamily="34" charset="0"/>
              </a:rPr>
              <a:t>Todo lo que es cartón se vende y e</a:t>
            </a:r>
            <a:r>
              <a:rPr kumimoji="0" lang="es-ES" sz="1400" b="0" i="0" u="none" strike="noStrike" cap="none" normalizeH="0" baseline="0" dirty="0" smtClean="0">
                <a:ln>
                  <a:noFill/>
                </a:ln>
                <a:solidFill>
                  <a:schemeClr val="tx1"/>
                </a:solidFill>
                <a:effectLst/>
                <a:latin typeface="Arial" pitchFamily="34" charset="0"/>
                <a:ea typeface="Arial" pitchFamily="34" charset="0"/>
                <a:cs typeface="Arial" pitchFamily="34" charset="0"/>
              </a:rPr>
              <a:t>l producto de la venta Bayer lo utiliza para un programa que se llama UNES, programa de vida social donde la empresa pone parte del dinero obtenido de todo el material reciclado.</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2 Marcador de contenido"/>
          <p:cNvSpPr txBox="1">
            <a:spLocks/>
          </p:cNvSpPr>
          <p:nvPr/>
        </p:nvSpPr>
        <p:spPr>
          <a:xfrm>
            <a:off x="395536" y="1412776"/>
            <a:ext cx="8229600" cy="4525963"/>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600" b="0" i="0" u="none" strike="noStrike" kern="1200" cap="none" spc="0" normalizeH="0" baseline="0" noProof="0" dirty="0" smtClean="0">
                <a:ln>
                  <a:noFill/>
                </a:ln>
                <a:solidFill>
                  <a:schemeClr val="tx1"/>
                </a:solidFill>
                <a:effectLst/>
                <a:uLnTx/>
                <a:uFillTx/>
                <a:latin typeface="+mn-lt"/>
                <a:ea typeface="+mn-ea"/>
                <a:cs typeface="+mn-cs"/>
              </a:rPr>
              <a:t>Gestión eficiente del agua</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1 Título"/>
          <p:cNvSpPr txBox="1">
            <a:spLocks/>
          </p:cNvSpPr>
          <p:nvPr/>
        </p:nvSpPr>
        <p:spPr>
          <a:xfrm>
            <a:off x="457200" y="2746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Medio ambiente</a:t>
            </a:r>
            <a:endParaRPr kumimoji="0" lang="es-E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6" name="Rectangle 1"/>
          <p:cNvSpPr>
            <a:spLocks noChangeArrowheads="1"/>
          </p:cNvSpPr>
          <p:nvPr/>
        </p:nvSpPr>
        <p:spPr bwMode="auto">
          <a:xfrm>
            <a:off x="323528" y="2564904"/>
            <a:ext cx="79928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Persiguen de forma sistemática el objetivo de reducir el consumo de agua en los procesos productivos, aumentar constantemente la proporción de agua reciclada y gestionar las aguas residuales de forma óptima.</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8 CuadroTexto"/>
          <p:cNvSpPr txBox="1"/>
          <p:nvPr/>
        </p:nvSpPr>
        <p:spPr>
          <a:xfrm>
            <a:off x="467544" y="3645024"/>
            <a:ext cx="4104456" cy="584775"/>
          </a:xfrm>
          <a:prstGeom prst="rect">
            <a:avLst/>
          </a:prstGeom>
          <a:noFill/>
        </p:spPr>
        <p:txBody>
          <a:bodyPr wrap="square" rtlCol="0">
            <a:spAutoFit/>
          </a:bodyPr>
          <a:lstStyle/>
          <a:p>
            <a:pPr>
              <a:buFont typeface="Arial" pitchFamily="34" charset="0"/>
              <a:buChar char="•"/>
            </a:pPr>
            <a:r>
              <a:rPr lang="es-ES" sz="3200" dirty="0" smtClean="0"/>
              <a:t>  Cambio climático</a:t>
            </a:r>
            <a:endParaRPr lang="es-ES" sz="3200" dirty="0"/>
          </a:p>
        </p:txBody>
      </p:sp>
      <p:cxnSp>
        <p:nvCxnSpPr>
          <p:cNvPr id="8" name="10 Conector recto de flecha"/>
          <p:cNvCxnSpPr/>
          <p:nvPr/>
        </p:nvCxnSpPr>
        <p:spPr>
          <a:xfrm>
            <a:off x="611560" y="4509120"/>
            <a:ext cx="57606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12 CuadroTexto"/>
          <p:cNvSpPr txBox="1"/>
          <p:nvPr/>
        </p:nvSpPr>
        <p:spPr>
          <a:xfrm>
            <a:off x="1331640" y="4221088"/>
            <a:ext cx="7668344" cy="648072"/>
          </a:xfrm>
          <a:prstGeom prst="rect">
            <a:avLst/>
          </a:prstGeom>
          <a:noFill/>
        </p:spPr>
        <p:txBody>
          <a:bodyPr wrap="square" rtlCol="0">
            <a:spAutoFit/>
          </a:bodyPr>
          <a:lstStyle/>
          <a:p>
            <a:r>
              <a:rPr lang="es-ES" dirty="0" smtClean="0"/>
              <a:t>reducir </a:t>
            </a:r>
            <a:r>
              <a:rPr lang="es-ES" dirty="0"/>
              <a:t>las emisiones de gases de efecto invernadero en sus propias actividades de producción</a:t>
            </a:r>
          </a:p>
        </p:txBody>
      </p:sp>
      <p:cxnSp>
        <p:nvCxnSpPr>
          <p:cNvPr id="10" name="15 Conector recto de flecha"/>
          <p:cNvCxnSpPr/>
          <p:nvPr/>
        </p:nvCxnSpPr>
        <p:spPr>
          <a:xfrm>
            <a:off x="611560" y="5229200"/>
            <a:ext cx="57606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16 CuadroTexto"/>
          <p:cNvSpPr txBox="1"/>
          <p:nvPr/>
        </p:nvSpPr>
        <p:spPr>
          <a:xfrm>
            <a:off x="1403648" y="5013176"/>
            <a:ext cx="5400600" cy="369332"/>
          </a:xfrm>
          <a:prstGeom prst="rect">
            <a:avLst/>
          </a:prstGeom>
          <a:noFill/>
        </p:spPr>
        <p:txBody>
          <a:bodyPr wrap="square" rtlCol="0">
            <a:spAutoFit/>
          </a:bodyPr>
          <a:lstStyle/>
          <a:p>
            <a:r>
              <a:rPr lang="es-ES" dirty="0"/>
              <a:t>desarrollar nuevas soluciones para proteger el clima </a:t>
            </a:r>
          </a:p>
        </p:txBody>
      </p:sp>
      <p:cxnSp>
        <p:nvCxnSpPr>
          <p:cNvPr id="12" name="18 Conector recto de flecha"/>
          <p:cNvCxnSpPr/>
          <p:nvPr/>
        </p:nvCxnSpPr>
        <p:spPr>
          <a:xfrm>
            <a:off x="3563888" y="2060848"/>
            <a:ext cx="0"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19 Conector recto de flecha"/>
          <p:cNvCxnSpPr/>
          <p:nvPr/>
        </p:nvCxnSpPr>
        <p:spPr>
          <a:xfrm>
            <a:off x="611560" y="5805264"/>
            <a:ext cx="57606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23 CuadroTexto"/>
          <p:cNvSpPr txBox="1"/>
          <p:nvPr/>
        </p:nvSpPr>
        <p:spPr>
          <a:xfrm>
            <a:off x="1403648" y="5517232"/>
            <a:ext cx="6292552" cy="1200329"/>
          </a:xfrm>
          <a:prstGeom prst="rect">
            <a:avLst/>
          </a:prstGeom>
          <a:noFill/>
        </p:spPr>
        <p:txBody>
          <a:bodyPr wrap="square" rtlCol="0">
            <a:spAutoFit/>
          </a:bodyPr>
          <a:lstStyle/>
          <a:p>
            <a:r>
              <a:rPr lang="es-ES" dirty="0" smtClean="0"/>
              <a:t>Entre </a:t>
            </a:r>
            <a:r>
              <a:rPr lang="es-ES" dirty="0"/>
              <a:t>las medidas ya iniciadas figura un programa común a todo el </a:t>
            </a:r>
            <a:r>
              <a:rPr lang="es-ES" dirty="0" smtClean="0"/>
              <a:t>Grupo Bayer para </a:t>
            </a:r>
            <a:r>
              <a:rPr lang="es-ES" dirty="0"/>
              <a:t>aumentar la eficiencia energética e investigar, desarrollar y comercializar tecnologías y productos </a:t>
            </a:r>
            <a:r>
              <a:rPr lang="es-ES" dirty="0" smtClean="0"/>
              <a:t>que sean buenos para el </a:t>
            </a:r>
            <a:r>
              <a:rPr lang="es-ES" dirty="0"/>
              <a:t>clima</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graphicFrame>
        <p:nvGraphicFramePr>
          <p:cNvPr id="5" name="Chart 4"/>
          <p:cNvGraphicFramePr/>
          <p:nvPr/>
        </p:nvGraphicFramePr>
        <p:xfrm>
          <a:off x="-990600" y="0"/>
          <a:ext cx="10363200" cy="670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a:spLocks noGrp="1"/>
          </p:cNvSpPr>
          <p:nvPr>
            <p:ph type="ctrTitle"/>
          </p:nvPr>
        </p:nvSpPr>
        <p:spPr>
          <a:xfrm>
            <a:off x="228600" y="685800"/>
            <a:ext cx="4019872" cy="955576"/>
          </a:xfrm>
        </p:spPr>
        <p:txBody>
          <a:bodyPr>
            <a:normAutofit fontScale="90000"/>
          </a:bodyPr>
          <a:lstStyle/>
          <a:p>
            <a:pPr lvl="0"/>
            <a:r>
              <a:rPr lang="es-ES" sz="3600" dirty="0"/>
              <a:t>Educación para la Salud</a:t>
            </a:r>
            <a:r>
              <a:rPr lang="es-ES" dirty="0"/>
              <a:t/>
            </a:r>
            <a:br>
              <a:rPr lang="es-ES" dirty="0"/>
            </a:br>
            <a:endParaRPr lang="es-ES" dirty="0"/>
          </a:p>
        </p:txBody>
      </p:sp>
      <p:sp>
        <p:nvSpPr>
          <p:cNvPr id="5" name="2 Subtítulo"/>
          <p:cNvSpPr>
            <a:spLocks noGrp="1"/>
          </p:cNvSpPr>
          <p:nvPr>
            <p:ph type="subTitle" idx="1"/>
          </p:nvPr>
        </p:nvSpPr>
        <p:spPr>
          <a:xfrm>
            <a:off x="251520" y="2780928"/>
            <a:ext cx="4248472" cy="936104"/>
          </a:xfrm>
        </p:spPr>
        <p:txBody>
          <a:bodyPr>
            <a:normAutofit/>
          </a:bodyPr>
          <a:lstStyle/>
          <a:p>
            <a:pPr lvl="0"/>
            <a:r>
              <a:rPr lang="es-ES" dirty="0">
                <a:solidFill>
                  <a:schemeClr val="tx1"/>
                </a:solidFill>
                <a:latin typeface="+mj-lt"/>
              </a:rPr>
              <a:t>Voluntariado corporativo</a:t>
            </a:r>
          </a:p>
          <a:p>
            <a:endParaRPr lang="es-ES" dirty="0"/>
          </a:p>
        </p:txBody>
      </p:sp>
      <p:cxnSp>
        <p:nvCxnSpPr>
          <p:cNvPr id="6" name="4 Conector recto de flecha"/>
          <p:cNvCxnSpPr/>
          <p:nvPr/>
        </p:nvCxnSpPr>
        <p:spPr>
          <a:xfrm>
            <a:off x="2195736" y="980728"/>
            <a:ext cx="0"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5 CuadroTexto"/>
          <p:cNvSpPr txBox="1"/>
          <p:nvPr/>
        </p:nvSpPr>
        <p:spPr>
          <a:xfrm>
            <a:off x="323528" y="1628800"/>
            <a:ext cx="8064896" cy="923330"/>
          </a:xfrm>
          <a:prstGeom prst="rect">
            <a:avLst/>
          </a:prstGeom>
          <a:noFill/>
        </p:spPr>
        <p:txBody>
          <a:bodyPr wrap="square" rtlCol="0">
            <a:spAutoFit/>
          </a:bodyPr>
          <a:lstStyle/>
          <a:p>
            <a:r>
              <a:rPr lang="es-ES" dirty="0" smtClean="0"/>
              <a:t>Bayer promueve </a:t>
            </a:r>
            <a:r>
              <a:rPr lang="es-ES" dirty="0"/>
              <a:t>acciones relacionadas con la educación y concientización, ya que a través de la misma buscan prevenir posibles enfermedades (por ejemplo, las cardiovasculares, diabetes). </a:t>
            </a:r>
          </a:p>
        </p:txBody>
      </p:sp>
      <p:cxnSp>
        <p:nvCxnSpPr>
          <p:cNvPr id="8" name="7 Conector recto de flecha"/>
          <p:cNvCxnSpPr/>
          <p:nvPr/>
        </p:nvCxnSpPr>
        <p:spPr>
          <a:xfrm>
            <a:off x="2195736" y="3501008"/>
            <a:ext cx="0" cy="5040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Rectangle 1"/>
          <p:cNvSpPr>
            <a:spLocks noChangeArrowheads="1"/>
          </p:cNvSpPr>
          <p:nvPr/>
        </p:nvSpPr>
        <p:spPr bwMode="auto">
          <a:xfrm>
            <a:off x="323528" y="3995192"/>
            <a:ext cx="547260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1600" dirty="0" smtClean="0">
                <a:latin typeface="Arial" pitchFamily="34" charset="0"/>
                <a:ea typeface="Arial" pitchFamily="34" charset="0"/>
                <a:cs typeface="Arial" pitchFamily="34" charset="0"/>
              </a:rPr>
              <a:t>                 </a:t>
            </a:r>
            <a:r>
              <a:rPr lang="es-ES" sz="2000" dirty="0" smtClean="0">
                <a:latin typeface="Arial" pitchFamily="34" charset="0"/>
                <a:ea typeface="Arial" pitchFamily="34" charset="0"/>
                <a:cs typeface="Arial" pitchFamily="34" charset="0"/>
              </a:rPr>
              <a:t>P</a:t>
            </a:r>
            <a:r>
              <a:rPr kumimoji="0" lang="es-ES" sz="2000" b="0" i="0" u="none" strike="noStrike" cap="none" normalizeH="0" baseline="0" dirty="0" smtClean="0">
                <a:ln>
                  <a:noFill/>
                </a:ln>
                <a:solidFill>
                  <a:schemeClr val="tx1"/>
                </a:solidFill>
                <a:effectLst/>
                <a:latin typeface="Arial" pitchFamily="34" charset="0"/>
                <a:ea typeface="Arial" pitchFamily="34" charset="0"/>
                <a:cs typeface="Arial" pitchFamily="34" charset="0"/>
              </a:rPr>
              <a:t>royecto UNES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Arial" pitchFamily="34" charset="0"/>
                <a:cs typeface="Arial" pitchFamily="34" charset="0"/>
              </a:rPr>
              <a:t> (Utilicemos Nuestro Espíritu Solidario)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10 CuadroTexto"/>
          <p:cNvSpPr txBox="1"/>
          <p:nvPr/>
        </p:nvSpPr>
        <p:spPr>
          <a:xfrm>
            <a:off x="251520" y="5157192"/>
            <a:ext cx="4752528" cy="1200329"/>
          </a:xfrm>
          <a:prstGeom prst="rect">
            <a:avLst/>
          </a:prstGeom>
          <a:noFill/>
        </p:spPr>
        <p:txBody>
          <a:bodyPr wrap="square" rtlCol="0">
            <a:spAutoFit/>
          </a:bodyPr>
          <a:lstStyle/>
          <a:p>
            <a:r>
              <a:rPr lang="es-ES" dirty="0" smtClean="0"/>
              <a:t>Generar </a:t>
            </a:r>
            <a:r>
              <a:rPr lang="es-ES" dirty="0"/>
              <a:t>el compromiso voluntario </a:t>
            </a:r>
            <a:r>
              <a:rPr lang="es-ES" dirty="0" smtClean="0"/>
              <a:t>hacia </a:t>
            </a:r>
            <a:r>
              <a:rPr lang="es-ES" dirty="0"/>
              <a:t>proyectos sociales </a:t>
            </a:r>
            <a:r>
              <a:rPr lang="es-ES" dirty="0" smtClean="0"/>
              <a:t>en </a:t>
            </a:r>
            <a:r>
              <a:rPr lang="es-ES" dirty="0"/>
              <a:t>los que colaboren activamente </a:t>
            </a:r>
            <a:r>
              <a:rPr lang="es-ES" dirty="0" smtClean="0"/>
              <a:t>para brindar ayuda social a </a:t>
            </a:r>
            <a:r>
              <a:rPr lang="es-ES" dirty="0"/>
              <a:t>diferentes </a:t>
            </a:r>
            <a:r>
              <a:rPr lang="es-ES" dirty="0" smtClean="0"/>
              <a:t>entidades</a:t>
            </a:r>
            <a:endParaRPr lang="es-ES" dirty="0"/>
          </a:p>
        </p:txBody>
      </p:sp>
      <p:cxnSp>
        <p:nvCxnSpPr>
          <p:cNvPr id="11" name="12 Conector recto de flecha"/>
          <p:cNvCxnSpPr/>
          <p:nvPr/>
        </p:nvCxnSpPr>
        <p:spPr>
          <a:xfrm>
            <a:off x="2267744" y="4653136"/>
            <a:ext cx="0"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15 Conector recto de flecha"/>
          <p:cNvCxnSpPr/>
          <p:nvPr/>
        </p:nvCxnSpPr>
        <p:spPr>
          <a:xfrm>
            <a:off x="4211960" y="4149080"/>
            <a:ext cx="64807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19 CuadroTexto"/>
          <p:cNvSpPr txBox="1"/>
          <p:nvPr/>
        </p:nvSpPr>
        <p:spPr>
          <a:xfrm>
            <a:off x="4895528" y="4005064"/>
            <a:ext cx="4248472" cy="400110"/>
          </a:xfrm>
          <a:prstGeom prst="rect">
            <a:avLst/>
          </a:prstGeom>
          <a:noFill/>
        </p:spPr>
        <p:txBody>
          <a:bodyPr wrap="square" rtlCol="0">
            <a:spAutoFit/>
          </a:bodyPr>
          <a:lstStyle/>
          <a:p>
            <a:r>
              <a:rPr lang="es-ES" sz="2000" dirty="0" smtClean="0"/>
              <a:t>Escuela de bajos recursos</a:t>
            </a:r>
            <a:endParaRPr lang="es-ES" sz="2000" dirty="0"/>
          </a:p>
        </p:txBody>
      </p:sp>
      <p:cxnSp>
        <p:nvCxnSpPr>
          <p:cNvPr id="14" name="20 Conector recto de flecha"/>
          <p:cNvCxnSpPr/>
          <p:nvPr/>
        </p:nvCxnSpPr>
        <p:spPr>
          <a:xfrm>
            <a:off x="4139952" y="4941168"/>
            <a:ext cx="64807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5" name="21 Rectángulo"/>
          <p:cNvSpPr/>
          <p:nvPr/>
        </p:nvSpPr>
        <p:spPr>
          <a:xfrm>
            <a:off x="4860032" y="4725144"/>
            <a:ext cx="4572000" cy="584775"/>
          </a:xfrm>
          <a:prstGeom prst="rect">
            <a:avLst/>
          </a:prstGeom>
        </p:spPr>
        <p:txBody>
          <a:bodyPr wrap="square">
            <a:spAutoFit/>
          </a:bodyPr>
          <a:lstStyle/>
          <a:p>
            <a:r>
              <a:rPr lang="es-ES" sz="1600" dirty="0">
                <a:latin typeface="Arial" pitchFamily="34" charset="0"/>
                <a:ea typeface="Arial" pitchFamily="34" charset="0"/>
                <a:cs typeface="Times New Roman" pitchFamily="18" charset="0"/>
              </a:rPr>
              <a:t>C</a:t>
            </a:r>
            <a:r>
              <a:rPr kumimoji="0" lang="es-ES" sz="16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entros de salud, salas de primeros auxilios, geriátricos y hospitales</a:t>
            </a:r>
            <a:endParaRPr lang="es-ES" sz="1600" dirty="0"/>
          </a:p>
        </p:txBody>
      </p:sp>
    </p:spTree>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1 Título"/>
          <p:cNvSpPr txBox="1">
            <a:spLocks/>
          </p:cNvSpPr>
          <p:nvPr/>
        </p:nvSpPr>
        <p:spPr>
          <a:xfrm>
            <a:off x="304800" y="579438"/>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5600" b="1" i="0" u="none" strike="noStrike" kern="1200" cap="none" spc="0" normalizeH="0" baseline="0" noProof="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Impuestos</a:t>
            </a:r>
            <a:endParaRPr kumimoji="0" lang="es-E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sp>
        <p:nvSpPr>
          <p:cNvPr id="5" name="2 Marcador de contenido"/>
          <p:cNvSpPr txBox="1">
            <a:spLocks/>
          </p:cNvSpPr>
          <p:nvPr/>
        </p:nvSpPr>
        <p:spPr>
          <a:xfrm>
            <a:off x="304800" y="1905000"/>
            <a:ext cx="8229600" cy="4525963"/>
          </a:xfrm>
          <a:prstGeom prst="rect">
            <a:avLst/>
          </a:prstGeom>
        </p:spPr>
        <p:txBody>
          <a:bodyPr vert="horz" lIns="0" rIns="18288">
            <a:normAutofit/>
          </a:bodyPr>
          <a:lstStyle/>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600" b="0" i="0" u="none" strike="noStrike" kern="1200" cap="none" spc="0" normalizeH="0" baseline="0" noProof="0" smtClean="0">
                <a:ln>
                  <a:noFill/>
                </a:ln>
                <a:solidFill>
                  <a:schemeClr val="tx1"/>
                </a:solidFill>
                <a:effectLst/>
                <a:uLnTx/>
                <a:uFillTx/>
                <a:latin typeface="+mn-lt"/>
                <a:ea typeface="+mn-ea"/>
                <a:cs typeface="+mn-cs"/>
              </a:rPr>
              <a:t>Bayer paga los siguientes impuestos:</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smtClean="0">
              <a:ln>
                <a:noFill/>
              </a:ln>
              <a:solidFill>
                <a:schemeClr val="tx1"/>
              </a:solidFill>
              <a:effectLst/>
              <a:uLnTx/>
              <a:uFillTx/>
              <a:latin typeface="+mn-lt"/>
              <a:ea typeface="+mn-ea"/>
              <a:cs typeface="+mn-cs"/>
            </a:endParaRP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800" b="0" i="0" u="none" strike="noStrike" kern="1200" cap="none" spc="0" normalizeH="0" baseline="0" noProof="0" smtClean="0">
                <a:ln>
                  <a:noFill/>
                </a:ln>
                <a:solidFill>
                  <a:schemeClr val="tx1"/>
                </a:solidFill>
                <a:effectLst/>
                <a:uLnTx/>
                <a:uFillTx/>
                <a:latin typeface="+mn-lt"/>
                <a:ea typeface="+mn-ea"/>
                <a:cs typeface="+mn-cs"/>
              </a:rPr>
              <a:t>Impuesto al valor agregado: los medicamentos están gravados en laboratorio al 21% </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800" b="0" i="0" u="none" strike="noStrike" kern="1200" cap="none" spc="0" normalizeH="0" baseline="0" noProof="0" smtClean="0">
                <a:ln>
                  <a:noFill/>
                </a:ln>
                <a:solidFill>
                  <a:schemeClr val="tx1"/>
                </a:solidFill>
                <a:effectLst/>
                <a:uLnTx/>
                <a:uFillTx/>
                <a:latin typeface="+mn-lt"/>
                <a:ea typeface="+mn-ea"/>
                <a:cs typeface="+mn-cs"/>
              </a:rPr>
              <a:t>Impuesto a los ingresos brutos </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800" b="0" i="0" u="none" strike="noStrike" kern="1200" cap="none" spc="0" normalizeH="0" baseline="0" noProof="0" smtClean="0">
                <a:ln>
                  <a:noFill/>
                </a:ln>
                <a:solidFill>
                  <a:schemeClr val="tx1"/>
                </a:solidFill>
                <a:effectLst/>
                <a:uLnTx/>
                <a:uFillTx/>
                <a:latin typeface="+mn-lt"/>
                <a:ea typeface="+mn-ea"/>
                <a:cs typeface="+mn-cs"/>
              </a:rPr>
              <a:t>Impuesto a los débitos y créditos bancarios</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800" b="0" i="0" u="none" strike="noStrike" kern="1200" cap="none" spc="0" normalizeH="0" baseline="0" noProof="0" smtClean="0">
                <a:ln>
                  <a:noFill/>
                </a:ln>
                <a:solidFill>
                  <a:schemeClr val="tx1"/>
                </a:solidFill>
                <a:effectLst/>
                <a:uLnTx/>
                <a:uFillTx/>
                <a:latin typeface="+mn-lt"/>
                <a:ea typeface="+mn-ea"/>
                <a:cs typeface="+mn-cs"/>
              </a:rPr>
              <a:t>Impuesto a la ganancia mínima presunta</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s-ES" sz="2800" b="0" i="0" u="none" strike="noStrike" kern="1200" cap="none" spc="0" normalizeH="0" baseline="0" noProof="0" smtClean="0">
                <a:ln>
                  <a:noFill/>
                </a:ln>
                <a:solidFill>
                  <a:schemeClr val="tx1"/>
                </a:solidFill>
                <a:effectLst/>
                <a:uLnTx/>
                <a:uFillTx/>
                <a:latin typeface="+mn-lt"/>
                <a:ea typeface="+mn-ea"/>
                <a:cs typeface="+mn-cs"/>
              </a:rPr>
              <a:t>Impuesto a la ganancia mínima</a:t>
            </a:r>
          </a:p>
          <a:p>
            <a:pPr marL="0" marR="45720" lvl="0" indent="0"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bs_crs_rgb_300.png"/>
          <p:cNvPicPr>
            <a:picLocks noChangeAspect="1"/>
          </p:cNvPicPr>
          <p:nvPr/>
        </p:nvPicPr>
        <p:blipFill>
          <a:blip r:embed="rId2" cstate="print"/>
          <a:stretch>
            <a:fillRect/>
          </a:stretch>
        </p:blipFill>
        <p:spPr>
          <a:xfrm>
            <a:off x="7696200" y="5410200"/>
            <a:ext cx="1295834" cy="1295834"/>
          </a:xfrm>
          <a:prstGeom prst="rect">
            <a:avLst/>
          </a:prstGeom>
        </p:spPr>
      </p:pic>
      <p:sp>
        <p:nvSpPr>
          <p:cNvPr id="3" name="Rectangle 2"/>
          <p:cNvSpPr/>
          <p:nvPr/>
        </p:nvSpPr>
        <p:spPr>
          <a:xfrm>
            <a:off x="939953" y="2967335"/>
            <a:ext cx="726410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5400" b="1" cap="none" spc="0" dirty="0" smtClean="0">
                <a:ln/>
                <a:solidFill>
                  <a:schemeClr val="accent3"/>
                </a:solidFill>
                <a:effectLst>
                  <a:outerShdw blurRad="38100" dist="38100" dir="2700000" algn="tl">
                    <a:srgbClr val="000000">
                      <a:alpha val="43137"/>
                    </a:srgbClr>
                  </a:outerShdw>
                </a:effectLst>
              </a:rPr>
              <a:t>COMERCIALIZACION</a:t>
            </a:r>
            <a:endParaRPr lang="es-ES_tradnl" sz="5400" b="1" cap="none" spc="0" dirty="0">
              <a:ln/>
              <a:solidFill>
                <a:schemeClr val="accent3"/>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1412</TotalTime>
  <Words>1414</Words>
  <Application>Microsoft Office PowerPoint</Application>
  <PresentationFormat>On-screen Show (4:3)</PresentationFormat>
  <Paragraphs>444</Paragraphs>
  <Slides>81</Slides>
  <Notes>0</Notes>
  <HiddenSlides>0</HiddenSlides>
  <MMClips>1</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Flow</vt:lpstr>
      <vt:lpstr>Slide 1</vt:lpstr>
      <vt:lpstr>BAYER mundial</vt:lpstr>
      <vt:lpstr>Slide 3</vt:lpstr>
      <vt:lpstr>Slide 4</vt:lpstr>
      <vt:lpstr>Slide 5</vt:lpstr>
      <vt:lpstr>Slide 6</vt:lpstr>
      <vt:lpstr>BAYER en Argentina</vt:lpstr>
      <vt:lpstr>Slide 8</vt:lpstr>
      <vt:lpstr>Slide 9</vt:lpstr>
      <vt:lpstr>Slide 10</vt:lpstr>
      <vt:lpstr>Slide 11</vt:lpstr>
      <vt:lpstr>Slide 12</vt:lpstr>
      <vt:lpstr>Slide 13</vt:lpstr>
      <vt:lpstr>Slide 14</vt:lpstr>
      <vt:lpstr>Publicidad y Promoción</vt:lpstr>
      <vt:lpstr>Slide 16</vt:lpstr>
      <vt:lpstr>Slide 17</vt:lpstr>
      <vt:lpstr>Slide 18</vt:lpstr>
      <vt:lpstr>Slide 19</vt:lpstr>
      <vt:lpstr>Slide 20</vt:lpstr>
      <vt:lpstr>Parque Industrial Pilar </vt:lpstr>
      <vt:lpstr>Slide 22</vt:lpstr>
      <vt:lpstr>Producción  </vt:lpstr>
      <vt:lpstr>Slide 24</vt:lpstr>
      <vt:lpstr>Slide 25</vt:lpstr>
      <vt:lpstr>Pilar 1</vt:lpstr>
      <vt:lpstr>Slide 27</vt:lpstr>
      <vt:lpstr>Pilar 2</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Educación para la Salud </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Producción</dc:title>
  <dc:creator>Erni Soland</dc:creator>
  <cp:lastModifiedBy>Erni Soland</cp:lastModifiedBy>
  <cp:revision>129</cp:revision>
  <dcterms:created xsi:type="dcterms:W3CDTF">2012-11-08T21:53:00Z</dcterms:created>
  <dcterms:modified xsi:type="dcterms:W3CDTF">2012-11-17T17:23:39Z</dcterms:modified>
</cp:coreProperties>
</file>